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1" r:id="rId5"/>
    <p:sldMasterId id="2147483670" r:id="rId6"/>
    <p:sldMasterId id="2147483667" r:id="rId7"/>
    <p:sldMasterId id="2147483666" r:id="rId8"/>
    <p:sldMasterId id="2147483673" r:id="rId9"/>
    <p:sldMasterId id="2147483660" r:id="rId10"/>
    <p:sldMasterId id="2147483650" r:id="rId11"/>
    <p:sldMasterId id="2147483662" r:id="rId12"/>
    <p:sldMasterId id="2147483653" r:id="rId13"/>
    <p:sldMasterId id="2147483664" r:id="rId14"/>
    <p:sldMasterId id="2147483652" r:id="rId15"/>
    <p:sldMasterId id="2147483655" r:id="rId16"/>
    <p:sldMasterId id="2147483656" r:id="rId17"/>
    <p:sldMasterId id="2147483668" r:id="rId18"/>
  </p:sldMasterIdLst>
  <p:notesMasterIdLst>
    <p:notesMasterId r:id="rId28"/>
  </p:notesMasterIdLst>
  <p:sldIdLst>
    <p:sldId id="256" r:id="rId19"/>
    <p:sldId id="270" r:id="rId20"/>
    <p:sldId id="268" r:id="rId21"/>
    <p:sldId id="259" r:id="rId22"/>
    <p:sldId id="261" r:id="rId23"/>
    <p:sldId id="263" r:id="rId24"/>
    <p:sldId id="266" r:id="rId25"/>
    <p:sldId id="260"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42"/>
    <a:srgbClr val="F87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63" autoAdjust="0"/>
  </p:normalViewPr>
  <p:slideViewPr>
    <p:cSldViewPr snapToGrid="0">
      <p:cViewPr varScale="1">
        <p:scale>
          <a:sx n="55" d="100"/>
          <a:sy n="55" d="100"/>
        </p:scale>
        <p:origin x="19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ke" userId="b9afeb61-f2f8-4c10-bd05-9af610f284df" providerId="ADAL" clId="{EEA6DCFD-19E2-4A1B-9657-7A17D0910A5D}"/>
    <pc:docChg chg="undo custSel modSld">
      <pc:chgData name="Karen Burke" userId="b9afeb61-f2f8-4c10-bd05-9af610f284df" providerId="ADAL" clId="{EEA6DCFD-19E2-4A1B-9657-7A17D0910A5D}" dt="2022-05-19T19:18:06.300" v="6" actId="404"/>
      <pc:docMkLst>
        <pc:docMk/>
      </pc:docMkLst>
      <pc:sldChg chg="modSp mod">
        <pc:chgData name="Karen Burke" userId="b9afeb61-f2f8-4c10-bd05-9af610f284df" providerId="ADAL" clId="{EEA6DCFD-19E2-4A1B-9657-7A17D0910A5D}" dt="2022-05-19T19:18:06.300" v="6" actId="404"/>
        <pc:sldMkLst>
          <pc:docMk/>
          <pc:sldMk cId="2507659793" sldId="259"/>
        </pc:sldMkLst>
        <pc:spChg chg="mod">
          <ac:chgData name="Karen Burke" userId="b9afeb61-f2f8-4c10-bd05-9af610f284df" providerId="ADAL" clId="{EEA6DCFD-19E2-4A1B-9657-7A17D0910A5D}" dt="2022-05-19T19:18:06.300" v="6" actId="404"/>
          <ac:spMkLst>
            <pc:docMk/>
            <pc:sldMk cId="2507659793" sldId="259"/>
            <ac:spMk id="5" creationId="{F63DD4F1-2E37-4D35-80C0-EC50DAEE13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E282-3CD6-4683-815B-A2BE255E321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8B5B15F-F297-4E5C-B199-86F382CF5D63}">
      <dgm:prSet/>
      <dgm:spPr/>
      <dgm:t>
        <a:bodyPr/>
        <a:lstStyle/>
        <a:p>
          <a:r>
            <a:rPr lang="en-US"/>
            <a:t>Co-locate</a:t>
          </a:r>
        </a:p>
      </dgm:t>
    </dgm:pt>
    <dgm:pt modelId="{752697CC-A2CD-458A-9F3F-867C1441E026}" type="parTrans" cxnId="{9D65F5C8-350F-42CC-823D-E1F50EBE55D3}">
      <dgm:prSet/>
      <dgm:spPr/>
      <dgm:t>
        <a:bodyPr/>
        <a:lstStyle/>
        <a:p>
          <a:endParaRPr lang="en-US"/>
        </a:p>
      </dgm:t>
    </dgm:pt>
    <dgm:pt modelId="{FBF73DA6-CCAB-479E-81AA-25268A294A8A}" type="sibTrans" cxnId="{9D65F5C8-350F-42CC-823D-E1F50EBE55D3}">
      <dgm:prSet/>
      <dgm:spPr/>
      <dgm:t>
        <a:bodyPr/>
        <a:lstStyle/>
        <a:p>
          <a:endParaRPr lang="en-US"/>
        </a:p>
      </dgm:t>
    </dgm:pt>
    <dgm:pt modelId="{F9BCF309-1372-48E5-A3A5-CB9FEE97199F}">
      <dgm:prSet/>
      <dgm:spPr/>
      <dgm:t>
        <a:bodyPr/>
        <a:lstStyle/>
        <a:p>
          <a:r>
            <a:rPr lang="en-US"/>
            <a:t>Shared classroom</a:t>
          </a:r>
        </a:p>
      </dgm:t>
    </dgm:pt>
    <dgm:pt modelId="{46AFACCB-2A9E-4D2B-9C13-788CCD30CEEC}" type="parTrans" cxnId="{C1A90C5D-53C2-4FFC-9A73-0E819AF49872}">
      <dgm:prSet/>
      <dgm:spPr/>
      <dgm:t>
        <a:bodyPr/>
        <a:lstStyle/>
        <a:p>
          <a:endParaRPr lang="en-US"/>
        </a:p>
      </dgm:t>
    </dgm:pt>
    <dgm:pt modelId="{92B221DC-79CB-4C55-9B11-461651D90F4E}" type="sibTrans" cxnId="{C1A90C5D-53C2-4FFC-9A73-0E819AF49872}">
      <dgm:prSet/>
      <dgm:spPr/>
      <dgm:t>
        <a:bodyPr/>
        <a:lstStyle/>
        <a:p>
          <a:endParaRPr lang="en-US"/>
        </a:p>
      </dgm:t>
    </dgm:pt>
    <dgm:pt modelId="{7B5F21A5-6E2A-4161-B457-B25AF45109A4}">
      <dgm:prSet/>
      <dgm:spPr/>
      <dgm:t>
        <a:bodyPr/>
        <a:lstStyle/>
        <a:p>
          <a:r>
            <a:rPr lang="en-US"/>
            <a:t>Other plans/ideas</a:t>
          </a:r>
        </a:p>
      </dgm:t>
    </dgm:pt>
    <dgm:pt modelId="{BDF4E337-BEC9-4305-9FAC-F9EC196F5584}" type="parTrans" cxnId="{77B8E232-8B76-4C6E-8C39-65C391C6351E}">
      <dgm:prSet/>
      <dgm:spPr/>
      <dgm:t>
        <a:bodyPr/>
        <a:lstStyle/>
        <a:p>
          <a:endParaRPr lang="en-US"/>
        </a:p>
      </dgm:t>
    </dgm:pt>
    <dgm:pt modelId="{913FAD1D-7C93-4464-AC2E-B99EE92C3F3A}" type="sibTrans" cxnId="{77B8E232-8B76-4C6E-8C39-65C391C6351E}">
      <dgm:prSet/>
      <dgm:spPr/>
      <dgm:t>
        <a:bodyPr/>
        <a:lstStyle/>
        <a:p>
          <a:endParaRPr lang="en-US"/>
        </a:p>
      </dgm:t>
    </dgm:pt>
    <dgm:pt modelId="{7EE653F5-6263-4F75-B476-DC4C2799E176}" type="pres">
      <dgm:prSet presAssocID="{07E5E282-3CD6-4683-815B-A2BE255E321B}" presName="hierChild1" presStyleCnt="0">
        <dgm:presLayoutVars>
          <dgm:chPref val="1"/>
          <dgm:dir/>
          <dgm:animOne val="branch"/>
          <dgm:animLvl val="lvl"/>
          <dgm:resizeHandles/>
        </dgm:presLayoutVars>
      </dgm:prSet>
      <dgm:spPr/>
    </dgm:pt>
    <dgm:pt modelId="{D8D0B8F5-4C85-4DE4-BFA7-052548DF1ADD}" type="pres">
      <dgm:prSet presAssocID="{78B5B15F-F297-4E5C-B199-86F382CF5D63}" presName="hierRoot1" presStyleCnt="0"/>
      <dgm:spPr/>
    </dgm:pt>
    <dgm:pt modelId="{517C72AD-AACA-4631-8CAE-892CEE15CE21}" type="pres">
      <dgm:prSet presAssocID="{78B5B15F-F297-4E5C-B199-86F382CF5D63}" presName="composite" presStyleCnt="0"/>
      <dgm:spPr/>
    </dgm:pt>
    <dgm:pt modelId="{60CBFC21-49DD-4F7D-A423-7DDAE22A0796}" type="pres">
      <dgm:prSet presAssocID="{78B5B15F-F297-4E5C-B199-86F382CF5D63}" presName="background" presStyleLbl="node0" presStyleIdx="0" presStyleCnt="3"/>
      <dgm:spPr/>
    </dgm:pt>
    <dgm:pt modelId="{127FBB05-C2EC-4A65-A026-D6FC683485EF}" type="pres">
      <dgm:prSet presAssocID="{78B5B15F-F297-4E5C-B199-86F382CF5D63}" presName="text" presStyleLbl="fgAcc0" presStyleIdx="0" presStyleCnt="3">
        <dgm:presLayoutVars>
          <dgm:chPref val="3"/>
        </dgm:presLayoutVars>
      </dgm:prSet>
      <dgm:spPr/>
    </dgm:pt>
    <dgm:pt modelId="{8FAE10A4-C952-4E91-8B95-79AF5152A09F}" type="pres">
      <dgm:prSet presAssocID="{78B5B15F-F297-4E5C-B199-86F382CF5D63}" presName="hierChild2" presStyleCnt="0"/>
      <dgm:spPr/>
    </dgm:pt>
    <dgm:pt modelId="{C7996F94-98EE-4F85-9FD2-CCD23B2E139D}" type="pres">
      <dgm:prSet presAssocID="{F9BCF309-1372-48E5-A3A5-CB9FEE97199F}" presName="hierRoot1" presStyleCnt="0"/>
      <dgm:spPr/>
    </dgm:pt>
    <dgm:pt modelId="{7D440A3A-435C-4FAB-A927-D6B4181D5ADA}" type="pres">
      <dgm:prSet presAssocID="{F9BCF309-1372-48E5-A3A5-CB9FEE97199F}" presName="composite" presStyleCnt="0"/>
      <dgm:spPr/>
    </dgm:pt>
    <dgm:pt modelId="{98FB3DAC-399C-44CC-A75C-F22404CF4E4F}" type="pres">
      <dgm:prSet presAssocID="{F9BCF309-1372-48E5-A3A5-CB9FEE97199F}" presName="background" presStyleLbl="node0" presStyleIdx="1" presStyleCnt="3"/>
      <dgm:spPr/>
    </dgm:pt>
    <dgm:pt modelId="{C16F4871-DCA4-4C93-BDD3-932A4671CB9C}" type="pres">
      <dgm:prSet presAssocID="{F9BCF309-1372-48E5-A3A5-CB9FEE97199F}" presName="text" presStyleLbl="fgAcc0" presStyleIdx="1" presStyleCnt="3">
        <dgm:presLayoutVars>
          <dgm:chPref val="3"/>
        </dgm:presLayoutVars>
      </dgm:prSet>
      <dgm:spPr/>
    </dgm:pt>
    <dgm:pt modelId="{E0550B1C-065B-471C-8F03-C9A974DD72C5}" type="pres">
      <dgm:prSet presAssocID="{F9BCF309-1372-48E5-A3A5-CB9FEE97199F}" presName="hierChild2" presStyleCnt="0"/>
      <dgm:spPr/>
    </dgm:pt>
    <dgm:pt modelId="{256BB6CD-5CE7-4347-A66F-D18720D6C31B}" type="pres">
      <dgm:prSet presAssocID="{7B5F21A5-6E2A-4161-B457-B25AF45109A4}" presName="hierRoot1" presStyleCnt="0"/>
      <dgm:spPr/>
    </dgm:pt>
    <dgm:pt modelId="{D39279EC-0732-433F-A6F1-20330E3032C2}" type="pres">
      <dgm:prSet presAssocID="{7B5F21A5-6E2A-4161-B457-B25AF45109A4}" presName="composite" presStyleCnt="0"/>
      <dgm:spPr/>
    </dgm:pt>
    <dgm:pt modelId="{B9170F23-118B-4CD9-A1F2-53C9059F8CCE}" type="pres">
      <dgm:prSet presAssocID="{7B5F21A5-6E2A-4161-B457-B25AF45109A4}" presName="background" presStyleLbl="node0" presStyleIdx="2" presStyleCnt="3"/>
      <dgm:spPr/>
    </dgm:pt>
    <dgm:pt modelId="{6F0EF5D1-34CC-42C1-B176-76BE02E85553}" type="pres">
      <dgm:prSet presAssocID="{7B5F21A5-6E2A-4161-B457-B25AF45109A4}" presName="text" presStyleLbl="fgAcc0" presStyleIdx="2" presStyleCnt="3">
        <dgm:presLayoutVars>
          <dgm:chPref val="3"/>
        </dgm:presLayoutVars>
      </dgm:prSet>
      <dgm:spPr/>
    </dgm:pt>
    <dgm:pt modelId="{C427DE71-DEDE-4F24-9504-639175CB10CD}" type="pres">
      <dgm:prSet presAssocID="{7B5F21A5-6E2A-4161-B457-B25AF45109A4}" presName="hierChild2" presStyleCnt="0"/>
      <dgm:spPr/>
    </dgm:pt>
  </dgm:ptLst>
  <dgm:cxnLst>
    <dgm:cxn modelId="{E266B203-306B-4ED9-8746-DD41306A6571}" type="presOf" srcId="{7B5F21A5-6E2A-4161-B457-B25AF45109A4}" destId="{6F0EF5D1-34CC-42C1-B176-76BE02E85553}" srcOrd="0" destOrd="0" presId="urn:microsoft.com/office/officeart/2005/8/layout/hierarchy1"/>
    <dgm:cxn modelId="{3CDC7907-A821-4683-9853-C3C22F7DE7FD}" type="presOf" srcId="{78B5B15F-F297-4E5C-B199-86F382CF5D63}" destId="{127FBB05-C2EC-4A65-A026-D6FC683485EF}" srcOrd="0" destOrd="0" presId="urn:microsoft.com/office/officeart/2005/8/layout/hierarchy1"/>
    <dgm:cxn modelId="{77B8E232-8B76-4C6E-8C39-65C391C6351E}" srcId="{07E5E282-3CD6-4683-815B-A2BE255E321B}" destId="{7B5F21A5-6E2A-4161-B457-B25AF45109A4}" srcOrd="2" destOrd="0" parTransId="{BDF4E337-BEC9-4305-9FAC-F9EC196F5584}" sibTransId="{913FAD1D-7C93-4464-AC2E-B99EE92C3F3A}"/>
    <dgm:cxn modelId="{C1A90C5D-53C2-4FFC-9A73-0E819AF49872}" srcId="{07E5E282-3CD6-4683-815B-A2BE255E321B}" destId="{F9BCF309-1372-48E5-A3A5-CB9FEE97199F}" srcOrd="1" destOrd="0" parTransId="{46AFACCB-2A9E-4D2B-9C13-788CCD30CEEC}" sibTransId="{92B221DC-79CB-4C55-9B11-461651D90F4E}"/>
    <dgm:cxn modelId="{859057A6-6013-419E-BE64-82570821B6DB}" type="presOf" srcId="{07E5E282-3CD6-4683-815B-A2BE255E321B}" destId="{7EE653F5-6263-4F75-B476-DC4C2799E176}" srcOrd="0" destOrd="0" presId="urn:microsoft.com/office/officeart/2005/8/layout/hierarchy1"/>
    <dgm:cxn modelId="{9D65F5C8-350F-42CC-823D-E1F50EBE55D3}" srcId="{07E5E282-3CD6-4683-815B-A2BE255E321B}" destId="{78B5B15F-F297-4E5C-B199-86F382CF5D63}" srcOrd="0" destOrd="0" parTransId="{752697CC-A2CD-458A-9F3F-867C1441E026}" sibTransId="{FBF73DA6-CCAB-479E-81AA-25268A294A8A}"/>
    <dgm:cxn modelId="{EFA22DF0-1CBF-4A4E-8095-8600C1ABE267}" type="presOf" srcId="{F9BCF309-1372-48E5-A3A5-CB9FEE97199F}" destId="{C16F4871-DCA4-4C93-BDD3-932A4671CB9C}" srcOrd="0" destOrd="0" presId="urn:microsoft.com/office/officeart/2005/8/layout/hierarchy1"/>
    <dgm:cxn modelId="{F708D512-1306-45AA-81A0-1E648DA2DBE8}" type="presParOf" srcId="{7EE653F5-6263-4F75-B476-DC4C2799E176}" destId="{D8D0B8F5-4C85-4DE4-BFA7-052548DF1ADD}" srcOrd="0" destOrd="0" presId="urn:microsoft.com/office/officeart/2005/8/layout/hierarchy1"/>
    <dgm:cxn modelId="{894AFE7D-9AAA-4C51-A5D3-FBE2AC05EA8F}" type="presParOf" srcId="{D8D0B8F5-4C85-4DE4-BFA7-052548DF1ADD}" destId="{517C72AD-AACA-4631-8CAE-892CEE15CE21}" srcOrd="0" destOrd="0" presId="urn:microsoft.com/office/officeart/2005/8/layout/hierarchy1"/>
    <dgm:cxn modelId="{4DBE2138-14A1-4111-B8E8-2B89858B8654}" type="presParOf" srcId="{517C72AD-AACA-4631-8CAE-892CEE15CE21}" destId="{60CBFC21-49DD-4F7D-A423-7DDAE22A0796}" srcOrd="0" destOrd="0" presId="urn:microsoft.com/office/officeart/2005/8/layout/hierarchy1"/>
    <dgm:cxn modelId="{3BFD8A26-334D-4F0D-BC7A-1275C6D5C5D6}" type="presParOf" srcId="{517C72AD-AACA-4631-8CAE-892CEE15CE21}" destId="{127FBB05-C2EC-4A65-A026-D6FC683485EF}" srcOrd="1" destOrd="0" presId="urn:microsoft.com/office/officeart/2005/8/layout/hierarchy1"/>
    <dgm:cxn modelId="{A4F93394-E314-4C1A-9B97-A7F677515854}" type="presParOf" srcId="{D8D0B8F5-4C85-4DE4-BFA7-052548DF1ADD}" destId="{8FAE10A4-C952-4E91-8B95-79AF5152A09F}" srcOrd="1" destOrd="0" presId="urn:microsoft.com/office/officeart/2005/8/layout/hierarchy1"/>
    <dgm:cxn modelId="{1166A235-03BD-4DDD-96C5-47002790C53A}" type="presParOf" srcId="{7EE653F5-6263-4F75-B476-DC4C2799E176}" destId="{C7996F94-98EE-4F85-9FD2-CCD23B2E139D}" srcOrd="1" destOrd="0" presId="urn:microsoft.com/office/officeart/2005/8/layout/hierarchy1"/>
    <dgm:cxn modelId="{78C5B5B3-58BC-453B-B0E1-6942D8D19433}" type="presParOf" srcId="{C7996F94-98EE-4F85-9FD2-CCD23B2E139D}" destId="{7D440A3A-435C-4FAB-A927-D6B4181D5ADA}" srcOrd="0" destOrd="0" presId="urn:microsoft.com/office/officeart/2005/8/layout/hierarchy1"/>
    <dgm:cxn modelId="{1B43F9D0-D2FA-4CE6-A31D-558B69331559}" type="presParOf" srcId="{7D440A3A-435C-4FAB-A927-D6B4181D5ADA}" destId="{98FB3DAC-399C-44CC-A75C-F22404CF4E4F}" srcOrd="0" destOrd="0" presId="urn:microsoft.com/office/officeart/2005/8/layout/hierarchy1"/>
    <dgm:cxn modelId="{0B9D7DBA-309F-404B-B611-703FD4DDF077}" type="presParOf" srcId="{7D440A3A-435C-4FAB-A927-D6B4181D5ADA}" destId="{C16F4871-DCA4-4C93-BDD3-932A4671CB9C}" srcOrd="1" destOrd="0" presId="urn:microsoft.com/office/officeart/2005/8/layout/hierarchy1"/>
    <dgm:cxn modelId="{502739B8-64BF-4ABA-B387-111632B9BC4F}" type="presParOf" srcId="{C7996F94-98EE-4F85-9FD2-CCD23B2E139D}" destId="{E0550B1C-065B-471C-8F03-C9A974DD72C5}" srcOrd="1" destOrd="0" presId="urn:microsoft.com/office/officeart/2005/8/layout/hierarchy1"/>
    <dgm:cxn modelId="{058DCF66-9EE5-4FDC-A86A-C57613002F40}" type="presParOf" srcId="{7EE653F5-6263-4F75-B476-DC4C2799E176}" destId="{256BB6CD-5CE7-4347-A66F-D18720D6C31B}" srcOrd="2" destOrd="0" presId="urn:microsoft.com/office/officeart/2005/8/layout/hierarchy1"/>
    <dgm:cxn modelId="{CA81673B-F37B-49AF-B8CD-84066BECB461}" type="presParOf" srcId="{256BB6CD-5CE7-4347-A66F-D18720D6C31B}" destId="{D39279EC-0732-433F-A6F1-20330E3032C2}" srcOrd="0" destOrd="0" presId="urn:microsoft.com/office/officeart/2005/8/layout/hierarchy1"/>
    <dgm:cxn modelId="{FF5F44DE-CB01-4E74-85C2-A7470CB68490}" type="presParOf" srcId="{D39279EC-0732-433F-A6F1-20330E3032C2}" destId="{B9170F23-118B-4CD9-A1F2-53C9059F8CCE}" srcOrd="0" destOrd="0" presId="urn:microsoft.com/office/officeart/2005/8/layout/hierarchy1"/>
    <dgm:cxn modelId="{C487C412-BDFF-4A80-9C61-3B50E1BADFCB}" type="presParOf" srcId="{D39279EC-0732-433F-A6F1-20330E3032C2}" destId="{6F0EF5D1-34CC-42C1-B176-76BE02E85553}" srcOrd="1" destOrd="0" presId="urn:microsoft.com/office/officeart/2005/8/layout/hierarchy1"/>
    <dgm:cxn modelId="{32DAD33E-E13C-40A7-A3F6-5F28D683CDB7}" type="presParOf" srcId="{256BB6CD-5CE7-4347-A66F-D18720D6C31B}" destId="{C427DE71-DEDE-4F24-9504-639175CB10C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BFC21-49DD-4F7D-A423-7DDAE22A0796}">
      <dsp:nvSpPr>
        <dsp:cNvPr id="0" name=""/>
        <dsp:cNvSpPr/>
      </dsp:nvSpPr>
      <dsp:spPr>
        <a:xfrm>
          <a:off x="0" y="1229789"/>
          <a:ext cx="1923340" cy="1221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FBB05-C2EC-4A65-A026-D6FC683485EF}">
      <dsp:nvSpPr>
        <dsp:cNvPr id="0" name=""/>
        <dsp:cNvSpPr/>
      </dsp:nvSpPr>
      <dsp:spPr>
        <a:xfrm>
          <a:off x="213704" y="1432809"/>
          <a:ext cx="1923340" cy="1221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Co-locate</a:t>
          </a:r>
        </a:p>
      </dsp:txBody>
      <dsp:txXfrm>
        <a:off x="249475" y="1468580"/>
        <a:ext cx="1851798" cy="1149779"/>
      </dsp:txXfrm>
    </dsp:sp>
    <dsp:sp modelId="{98FB3DAC-399C-44CC-A75C-F22404CF4E4F}">
      <dsp:nvSpPr>
        <dsp:cNvPr id="0" name=""/>
        <dsp:cNvSpPr/>
      </dsp:nvSpPr>
      <dsp:spPr>
        <a:xfrm>
          <a:off x="2350749" y="1229789"/>
          <a:ext cx="1923340" cy="1221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F4871-DCA4-4C93-BDD3-932A4671CB9C}">
      <dsp:nvSpPr>
        <dsp:cNvPr id="0" name=""/>
        <dsp:cNvSpPr/>
      </dsp:nvSpPr>
      <dsp:spPr>
        <a:xfrm>
          <a:off x="2564453" y="1432809"/>
          <a:ext cx="1923340" cy="1221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Shared classroom</a:t>
          </a:r>
        </a:p>
      </dsp:txBody>
      <dsp:txXfrm>
        <a:off x="2600224" y="1468580"/>
        <a:ext cx="1851798" cy="1149779"/>
      </dsp:txXfrm>
    </dsp:sp>
    <dsp:sp modelId="{B9170F23-118B-4CD9-A1F2-53C9059F8CCE}">
      <dsp:nvSpPr>
        <dsp:cNvPr id="0" name=""/>
        <dsp:cNvSpPr/>
      </dsp:nvSpPr>
      <dsp:spPr>
        <a:xfrm>
          <a:off x="4701498" y="1229789"/>
          <a:ext cx="1923340" cy="1221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EF5D1-34CC-42C1-B176-76BE02E85553}">
      <dsp:nvSpPr>
        <dsp:cNvPr id="0" name=""/>
        <dsp:cNvSpPr/>
      </dsp:nvSpPr>
      <dsp:spPr>
        <a:xfrm>
          <a:off x="4915202" y="1432809"/>
          <a:ext cx="1923340" cy="1221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Other plans/ideas</a:t>
          </a:r>
        </a:p>
      </dsp:txBody>
      <dsp:txXfrm>
        <a:off x="4950973" y="1468580"/>
        <a:ext cx="1851798" cy="11497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F74A7-A5AD-455B-A1C5-9FD66E400E66}" type="datetimeFigureOut">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DB70C-8260-472C-96EB-43F7533FBAF6}" type="slidenum">
              <a:t>‹#›</a:t>
            </a:fld>
            <a:endParaRPr lang="en-US"/>
          </a:p>
        </p:txBody>
      </p:sp>
    </p:spTree>
    <p:extLst>
      <p:ext uri="{BB962C8B-B14F-4D97-AF65-F5344CB8AC3E}">
        <p14:creationId xmlns:p14="http://schemas.microsoft.com/office/powerpoint/2010/main" val="428673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Introductions</a:t>
            </a:r>
          </a:p>
          <a:p>
            <a:endParaRPr lang="en-US">
              <a:cs typeface="Calibri"/>
            </a:endParaRPr>
          </a:p>
          <a:p>
            <a:r>
              <a:rPr lang="en-US"/>
              <a:t>How [Name of District] can strengthen their early childhood program </a:t>
            </a:r>
            <a:endParaRPr lang="en-US">
              <a:cs typeface="Calibri"/>
            </a:endParaRPr>
          </a:p>
        </p:txBody>
      </p:sp>
      <p:sp>
        <p:nvSpPr>
          <p:cNvPr id="4" name="Slide Number Placeholder 3"/>
          <p:cNvSpPr>
            <a:spLocks noGrp="1"/>
          </p:cNvSpPr>
          <p:nvPr>
            <p:ph type="sldNum" sz="quarter" idx="5"/>
          </p:nvPr>
        </p:nvSpPr>
        <p:spPr/>
        <p:txBody>
          <a:bodyPr/>
          <a:lstStyle/>
          <a:p>
            <a:fld id="{DDFDB70C-8260-472C-96EB-43F7533FBAF6}" type="slidenum">
              <a:t>1</a:t>
            </a:fld>
            <a:endParaRPr lang="en-US"/>
          </a:p>
        </p:txBody>
      </p:sp>
    </p:spTree>
    <p:extLst>
      <p:ext uri="{BB962C8B-B14F-4D97-AF65-F5344CB8AC3E}">
        <p14:creationId xmlns:p14="http://schemas.microsoft.com/office/powerpoint/2010/main" val="242053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Partnering and working together on behalf of our children and families is not only important but essential.  Parent choice should be our shared goal and plan. </a:t>
            </a:r>
          </a:p>
          <a:p>
            <a:endParaRPr lang="en-US">
              <a:cs typeface="Calibri"/>
            </a:endParaRPr>
          </a:p>
          <a:p>
            <a:r>
              <a:rPr lang="en-US">
                <a:cs typeface="Calibri"/>
              </a:rPr>
              <a:t>For over sixty years Head Start has provided:</a:t>
            </a:r>
          </a:p>
          <a:p>
            <a:pPr marL="171450" indent="-171450">
              <a:buFont typeface="Arial"/>
              <a:buChar char="•"/>
            </a:pPr>
            <a:r>
              <a:rPr lang="en-US"/>
              <a:t>Support services: HS provides our most at-risk children with a range of services that are essential for their growth and development, and we are prepared to plan collaboratively with you to provide more children access to those services. </a:t>
            </a:r>
            <a:endParaRPr lang="en-US">
              <a:cs typeface="Calibri"/>
            </a:endParaRPr>
          </a:p>
          <a:p>
            <a:pPr marL="171450" indent="-171450">
              <a:buFont typeface="Arial"/>
              <a:buChar char="•"/>
            </a:pPr>
            <a:r>
              <a:rPr lang="en-US"/>
              <a:t>Data: As a requirement of the Head Start grant, we conduct a community needs assessments regularly, and can assist the district in determining the scope of early childcare needs for the community.  </a:t>
            </a:r>
            <a:endParaRPr lang="en-US">
              <a:cs typeface="Calibri"/>
            </a:endParaRPr>
          </a:p>
          <a:p>
            <a:pPr marL="171450" indent="-171450">
              <a:buFont typeface="Arial"/>
              <a:buChar char="•"/>
            </a:pPr>
            <a:r>
              <a:rPr lang="en-US"/>
              <a:t>Engagement: We enjoy </a:t>
            </a:r>
            <a:r>
              <a:rPr lang="en-US" i="1"/>
              <a:t>extensive</a:t>
            </a:r>
            <a:r>
              <a:rPr lang="en-US"/>
              <a:t> parent engagement and can help facilitate local planning that is inclusive of parents of young children to make sure parents are informed and their needs considered. Parent choice is a key principle of </a:t>
            </a:r>
            <a:r>
              <a:rPr lang="en-US" i="1"/>
              <a:t>The Master Plan for Early for Learning and Care.</a:t>
            </a:r>
            <a:r>
              <a:rPr lang="en-US"/>
              <a:t>  </a:t>
            </a:r>
            <a:endParaRPr lang="en-US">
              <a:cs typeface="Calibri"/>
            </a:endParaRPr>
          </a:p>
          <a:p>
            <a:pPr marL="171450" indent="-171450">
              <a:buFont typeface="Arial"/>
              <a:buChar char="•"/>
            </a:pPr>
            <a:r>
              <a:rPr lang="en-US"/>
              <a:t>Expertise: We have early childcare professionals with training and experience serving children aged 48-60 months, and can partner with Name of School District to provide training and coaching. </a:t>
            </a:r>
            <a:endParaRPr lang="en-US">
              <a:cs typeface="Calibri"/>
            </a:endParaRPr>
          </a:p>
        </p:txBody>
      </p:sp>
      <p:sp>
        <p:nvSpPr>
          <p:cNvPr id="4" name="Slide Number Placeholder 3"/>
          <p:cNvSpPr>
            <a:spLocks noGrp="1"/>
          </p:cNvSpPr>
          <p:nvPr>
            <p:ph type="sldNum" sz="quarter" idx="5"/>
          </p:nvPr>
        </p:nvSpPr>
        <p:spPr/>
        <p:txBody>
          <a:bodyPr/>
          <a:lstStyle/>
          <a:p>
            <a:fld id="{DDFDB70C-8260-472C-96EB-43F7533FBAF6}" type="slidenum">
              <a:rPr lang="en-US"/>
              <a:t>2</a:t>
            </a:fld>
            <a:endParaRPr lang="en-US"/>
          </a:p>
        </p:txBody>
      </p:sp>
    </p:spTree>
    <p:extLst>
      <p:ext uri="{BB962C8B-B14F-4D97-AF65-F5344CB8AC3E}">
        <p14:creationId xmlns:p14="http://schemas.microsoft.com/office/powerpoint/2010/main" val="18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Master Plan for Early Learning and Care: Making California For All Kids is built on four key goals that is necessary to bring its vision to life. One of these key goals is access to parent choice.</a:t>
            </a:r>
          </a:p>
          <a:p>
            <a:endParaRPr lang="en-US"/>
          </a:p>
          <a:p>
            <a:r>
              <a:rPr lang="en-US"/>
              <a:t>“Ensure that all families can easily identify and access to  a variety of quality early learning and care choices that fit their diverse needs."</a:t>
            </a:r>
            <a:endParaRPr lang="en-US">
              <a:cs typeface="Calibri" panose="020F0502020204030204"/>
            </a:endParaRPr>
          </a:p>
          <a:p>
            <a:endParaRPr lang="en-US">
              <a:cs typeface="Calibri" panose="020F0502020204030204"/>
            </a:endParaRPr>
          </a:p>
          <a:p>
            <a:r>
              <a:rPr lang="en-US" b="1"/>
              <a:t>Partnership Opportunities</a:t>
            </a:r>
            <a:r>
              <a:rPr lang="en-US"/>
              <a:t>   </a:t>
            </a:r>
          </a:p>
          <a:p>
            <a:r>
              <a:rPr lang="en-US"/>
              <a:t>Head Start and State Preschool have been collaborating for decades, resulting in enhanced services for children, families, and staff and shared financial resources for the district. TK and Head Start are well suited to do the same. Some benefits of a collaboration include:  </a:t>
            </a:r>
          </a:p>
          <a:p>
            <a:r>
              <a:rPr lang="en-US"/>
              <a:t> </a:t>
            </a:r>
            <a:br>
              <a:rPr lang="en-US">
                <a:cs typeface="+mn-lt"/>
              </a:rPr>
            </a:br>
            <a:r>
              <a:rPr lang="en-US"/>
              <a:t> </a:t>
            </a:r>
            <a:r>
              <a:rPr lang="en-US" u="sng"/>
              <a:t>For enrolled children</a:t>
            </a:r>
            <a:r>
              <a:rPr lang="en-US"/>
              <a:t>:  </a:t>
            </a:r>
            <a:endParaRPr lang="en-US">
              <a:cs typeface="Calibri"/>
            </a:endParaRPr>
          </a:p>
          <a:p>
            <a:r>
              <a:rPr lang="en-US"/>
              <a:t>·              Age-appropriate early intervention and health screenings such as vision, hearing, blood pressure, height/weight assessments, hematocrit/hemoglobin, Tuberculosis, and lead screens. Follow-up treatment and referrals as needed;    </a:t>
            </a:r>
            <a:endParaRPr lang="en-US">
              <a:cs typeface="Calibri"/>
            </a:endParaRPr>
          </a:p>
          <a:p>
            <a:r>
              <a:rPr lang="en-US"/>
              <a:t>·              Dental screenings and examinations with follow-up treatment and referrals as needed;  </a:t>
            </a:r>
            <a:endParaRPr lang="en-US">
              <a:cs typeface="Calibri"/>
            </a:endParaRPr>
          </a:p>
          <a:p>
            <a:r>
              <a:rPr lang="en-US"/>
              <a:t>·              In-class mental health support services and individualized intervention plans;  </a:t>
            </a:r>
          </a:p>
          <a:p>
            <a:r>
              <a:rPr lang="en-US"/>
              <a:t>·              Meals, including breakfast, lunch and snack, with accommodations for special diets and cultural preferences;  </a:t>
            </a:r>
          </a:p>
          <a:p>
            <a:r>
              <a:rPr lang="en-US"/>
              <a:t>·              Child assessments three times per year;  </a:t>
            </a:r>
          </a:p>
          <a:p>
            <a:r>
              <a:rPr lang="en-US"/>
              <a:t>·              Two home visits and parent-teacher conference per program year;  </a:t>
            </a:r>
          </a:p>
          <a:p>
            <a:r>
              <a:rPr lang="en-US"/>
              <a:t>·              Special education screenings, assessments and individualized plans.  </a:t>
            </a:r>
          </a:p>
          <a:p>
            <a:r>
              <a:rPr lang="en-US"/>
              <a:t>   </a:t>
            </a:r>
            <a:endParaRPr lang="en-US">
              <a:cs typeface="Calibri"/>
            </a:endParaRPr>
          </a:p>
          <a:p>
            <a:r>
              <a:rPr lang="en-US" u="sng"/>
              <a:t>For enrolled families</a:t>
            </a:r>
            <a:r>
              <a:rPr lang="en-US"/>
              <a:t>:  </a:t>
            </a:r>
          </a:p>
          <a:p>
            <a:r>
              <a:rPr lang="en-US"/>
              <a:t>·              Financial support for educational goals, including degrees, certifications, job training and ESL classes;  </a:t>
            </a:r>
          </a:p>
          <a:p>
            <a:r>
              <a:rPr lang="en-US"/>
              <a:t>·              Career development and job seeking support;  </a:t>
            </a:r>
          </a:p>
          <a:p>
            <a:r>
              <a:rPr lang="en-US"/>
              <a:t>·              Individualized plans for family needs and child development;  </a:t>
            </a:r>
          </a:p>
          <a:p>
            <a:r>
              <a:rPr lang="en-US"/>
              <a:t>·              Parent-engaged policy committees for shared decision-making;   </a:t>
            </a:r>
          </a:p>
          <a:p>
            <a:r>
              <a:rPr lang="en-US"/>
              <a:t>·              Parenting education classes and support services.  </a:t>
            </a:r>
          </a:p>
          <a:p>
            <a:r>
              <a:rPr lang="en-US"/>
              <a:t>   </a:t>
            </a:r>
            <a:endParaRPr lang="en-US">
              <a:cs typeface="Calibri"/>
            </a:endParaRPr>
          </a:p>
          <a:p>
            <a:r>
              <a:rPr lang="en-US" u="sng"/>
              <a:t>For staff</a:t>
            </a:r>
            <a:r>
              <a:rPr lang="en-US"/>
              <a:t>:  </a:t>
            </a:r>
          </a:p>
          <a:p>
            <a:r>
              <a:rPr lang="en-US"/>
              <a:t>·              Lower teacher-child ratios  </a:t>
            </a:r>
          </a:p>
          <a:p>
            <a:r>
              <a:rPr lang="en-US"/>
              <a:t>·              Higher education levels for co-teachers  </a:t>
            </a:r>
          </a:p>
          <a:p>
            <a:r>
              <a:rPr lang="en-US"/>
              <a:t>·              Financial support for educational goals  </a:t>
            </a:r>
          </a:p>
          <a:p>
            <a:r>
              <a:rPr lang="en-US"/>
              <a:t>·              Support services in the classroom for children with challenging behaviors and special needs  </a:t>
            </a:r>
          </a:p>
          <a:p>
            <a:r>
              <a:rPr lang="en-US"/>
              <a:t>·              Professional development, staff training and personalized coaching  </a:t>
            </a:r>
          </a:p>
          <a:p>
            <a:r>
              <a:rPr lang="en-US"/>
              <a:t>   </a:t>
            </a:r>
          </a:p>
        </p:txBody>
      </p:sp>
      <p:sp>
        <p:nvSpPr>
          <p:cNvPr id="4" name="Slide Number Placeholder 3"/>
          <p:cNvSpPr>
            <a:spLocks noGrp="1"/>
          </p:cNvSpPr>
          <p:nvPr>
            <p:ph type="sldNum" sz="quarter" idx="5"/>
          </p:nvPr>
        </p:nvSpPr>
        <p:spPr/>
        <p:txBody>
          <a:bodyPr/>
          <a:lstStyle/>
          <a:p>
            <a:fld id="{DDFDB70C-8260-472C-96EB-43F7533FBAF6}" type="slidenum">
              <a:rPr lang="en-US"/>
              <a:t>3</a:t>
            </a:fld>
            <a:endParaRPr lang="en-US"/>
          </a:p>
        </p:txBody>
      </p:sp>
    </p:spTree>
    <p:extLst>
      <p:ext uri="{BB962C8B-B14F-4D97-AF65-F5344CB8AC3E}">
        <p14:creationId xmlns:p14="http://schemas.microsoft.com/office/powerpoint/2010/main" val="170544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Master Plan for Early Learning and Care: Making California For All Kids also calls for …  “A consolidated system would bring together the rich array of the workforce—including family, friend, and neighbor (FFN), family childcare providers, and those working in centers (like Head Start)—into one coherent system."</a:t>
            </a:r>
          </a:p>
          <a:p>
            <a:endParaRPr lang="en-US">
              <a:ea typeface="Calibri" panose="020F0502020204030204"/>
              <a:cs typeface="Calibri" panose="020F0502020204030204"/>
            </a:endParaRPr>
          </a:p>
          <a:p>
            <a:r>
              <a:rPr lang="en-US">
                <a:cs typeface="Calibri" panose="020F0502020204030204"/>
              </a:rPr>
              <a:t>Working together there can be major alignment and administrative efficiencies:</a:t>
            </a:r>
          </a:p>
          <a:p>
            <a:endParaRPr lang="en-US"/>
          </a:p>
          <a:p>
            <a:r>
              <a:rPr lang="en-US" u="sng"/>
              <a:t>For Districts the benefits include</a:t>
            </a:r>
            <a:r>
              <a:rPr lang="en-US"/>
              <a:t>:  </a:t>
            </a:r>
          </a:p>
          <a:p>
            <a:r>
              <a:rPr lang="en-US"/>
              <a:t>·              Shared costs  </a:t>
            </a:r>
          </a:p>
          <a:p>
            <a:r>
              <a:rPr lang="en-US"/>
              <a:t>·              Earnings based on enrollment, not attendance  </a:t>
            </a:r>
          </a:p>
          <a:p>
            <a:r>
              <a:rPr lang="en-US"/>
              <a:t>·              Additional funding for administrative costs  </a:t>
            </a:r>
          </a:p>
          <a:p>
            <a:r>
              <a:rPr lang="en-US"/>
              <a:t>·              Maximized facility space  </a:t>
            </a:r>
          </a:p>
          <a:p>
            <a:r>
              <a:rPr lang="en-US"/>
              <a:t>·              Financial support for facilities and outdoor enhancements  </a:t>
            </a:r>
          </a:p>
          <a:p>
            <a:r>
              <a:rPr lang="en-US"/>
              <a:t>·              Expanded hours at no additional cost to the district  </a:t>
            </a:r>
          </a:p>
          <a:p>
            <a:r>
              <a:rPr lang="en-US"/>
              <a:t>·              Additional support staff/funding for registered nurses, social workers, psychologists, registered dieticians, community liaisons, bilingual aides, substitutes, etc.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DFDB70C-8260-472C-96EB-43F7533FBAF6}" type="slidenum">
              <a:rPr lang="en-US"/>
              <a:t>4</a:t>
            </a:fld>
            <a:endParaRPr lang="en-US"/>
          </a:p>
        </p:txBody>
      </p:sp>
    </p:spTree>
    <p:extLst>
      <p:ext uri="{BB962C8B-B14F-4D97-AF65-F5344CB8AC3E}">
        <p14:creationId xmlns:p14="http://schemas.microsoft.com/office/powerpoint/2010/main" val="87105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DFDB70C-8260-472C-96EB-43F7533FBAF6}" type="slidenum">
              <a:rPr lang="en-US"/>
              <a:t>5</a:t>
            </a:fld>
            <a:endParaRPr lang="en-US"/>
          </a:p>
        </p:txBody>
      </p:sp>
    </p:spTree>
    <p:extLst>
      <p:ext uri="{BB962C8B-B14F-4D97-AF65-F5344CB8AC3E}">
        <p14:creationId xmlns:p14="http://schemas.microsoft.com/office/powerpoint/2010/main" val="231994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ESSA</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DFDB70C-8260-472C-96EB-43F7533FBAF6}" type="slidenum">
              <a:rPr lang="en-US"/>
              <a:t>7</a:t>
            </a:fld>
            <a:endParaRPr lang="en-US"/>
          </a:p>
        </p:txBody>
      </p:sp>
    </p:spTree>
    <p:extLst>
      <p:ext uri="{BB962C8B-B14F-4D97-AF65-F5344CB8AC3E}">
        <p14:creationId xmlns:p14="http://schemas.microsoft.com/office/powerpoint/2010/main" val="360201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Local planning can be exciting and uncertain. </a:t>
            </a:r>
          </a:p>
          <a:p>
            <a:endParaRPr lang="en-US" dirty="0">
              <a:cs typeface="Calibri"/>
            </a:endParaRPr>
          </a:p>
          <a:p>
            <a:r>
              <a:rPr lang="en-US" dirty="0">
                <a:cs typeface="Calibri"/>
              </a:rPr>
              <a:t>Discuss options. What are your options. Remember it's important as a Head Start grantee to discuss any options being considered with your Program Specialist and all HSPS requirements must be followed.</a:t>
            </a:r>
          </a:p>
          <a:p>
            <a:endParaRPr lang="en-US" dirty="0">
              <a:cs typeface="Calibri"/>
            </a:endParaRPr>
          </a:p>
          <a:p>
            <a:r>
              <a:rPr lang="en-US" dirty="0">
                <a:cs typeface="Calibri"/>
              </a:rPr>
              <a:t>Co-locate: (same area/campus) a large school district multiple TK classrooms with a Head Start on the LEA campus work in partnership to bring the staff (check staffing requirements) and children (check age requirements) and have HS children join in TK classrooms. All services and supports for HS follow the children and therefore enrich the TK classroom and supports the TK requirements.</a:t>
            </a:r>
          </a:p>
          <a:p>
            <a:endParaRPr lang="en-US" dirty="0">
              <a:cs typeface="Calibri"/>
            </a:endParaRPr>
          </a:p>
          <a:p>
            <a:r>
              <a:rPr lang="en-US" dirty="0">
                <a:cs typeface="Calibri"/>
              </a:rPr>
              <a:t>Shared classroom: (combination of grades and/or funding streams) a large or small classroom, and much like co-locating but there may be one TK classroom and one Head Start either on campus or near by then the Head Start may partner with the TK to have a full day full year of services and the children are both TK and HS children in one classroom.</a:t>
            </a:r>
          </a:p>
          <a:p>
            <a:endParaRPr lang="en-US" dirty="0">
              <a:cs typeface="Calibri"/>
            </a:endParaRPr>
          </a:p>
          <a:p>
            <a:r>
              <a:rPr lang="en-US" dirty="0">
                <a:cs typeface="Calibri"/>
              </a:rPr>
              <a:t>Other plans/ideas: what is a local model that may work in your area? </a:t>
            </a:r>
          </a:p>
        </p:txBody>
      </p:sp>
      <p:sp>
        <p:nvSpPr>
          <p:cNvPr id="4" name="Slide Number Placeholder 3"/>
          <p:cNvSpPr>
            <a:spLocks noGrp="1"/>
          </p:cNvSpPr>
          <p:nvPr>
            <p:ph type="sldNum" sz="quarter" idx="5"/>
          </p:nvPr>
        </p:nvSpPr>
        <p:spPr/>
        <p:txBody>
          <a:bodyPr/>
          <a:lstStyle/>
          <a:p>
            <a:fld id="{DDFDB70C-8260-472C-96EB-43F7533FBAF6}" type="slidenum">
              <a:rPr lang="en-US"/>
              <a:t>8</a:t>
            </a:fld>
            <a:endParaRPr lang="en-US"/>
          </a:p>
        </p:txBody>
      </p:sp>
    </p:spTree>
    <p:extLst>
      <p:ext uri="{BB962C8B-B14F-4D97-AF65-F5344CB8AC3E}">
        <p14:creationId xmlns:p14="http://schemas.microsoft.com/office/powerpoint/2010/main" val="104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cs typeface="Calibri"/>
              </a:rPr>
              <a:t>Next steps:</a:t>
            </a:r>
          </a:p>
          <a:p>
            <a:endParaRPr lang="en-US" b="1">
              <a:cs typeface="Calibri"/>
            </a:endParaRPr>
          </a:p>
          <a:p>
            <a:r>
              <a:rPr lang="en-US" b="1">
                <a:cs typeface="Calibri"/>
              </a:rPr>
              <a:t>Share Head Start needs assessment. Walk through the planning and collection of local information. </a:t>
            </a:r>
            <a:endParaRPr lang="en-US">
              <a:cs typeface="Calibri"/>
            </a:endParaRPr>
          </a:p>
          <a:p>
            <a:pPr marL="171450" indent="-171450">
              <a:buFont typeface="Arial"/>
              <a:buChar char="•"/>
            </a:pPr>
            <a:r>
              <a:rPr lang="en-US">
                <a:cs typeface="Calibri"/>
              </a:rPr>
              <a:t>Who are the children in our partnering service areas?</a:t>
            </a:r>
          </a:p>
          <a:p>
            <a:pPr marL="171450" indent="-171450">
              <a:buFont typeface="Arial"/>
              <a:buChar char="•"/>
            </a:pPr>
            <a:r>
              <a:rPr lang="en-US">
                <a:cs typeface="Calibri"/>
              </a:rPr>
              <a:t>What are the gaps in services for our children and families</a:t>
            </a:r>
          </a:p>
          <a:p>
            <a:pPr marL="171450" indent="-171450">
              <a:buFont typeface="Arial"/>
              <a:buChar char="•"/>
            </a:pPr>
            <a:r>
              <a:rPr lang="en-US">
                <a:cs typeface="Calibri"/>
              </a:rPr>
              <a:t>How best to support the needs together?</a:t>
            </a:r>
          </a:p>
          <a:p>
            <a:pPr marL="171450" indent="-171450">
              <a:buFont typeface="Arial"/>
              <a:buChar char="•"/>
            </a:pPr>
            <a:r>
              <a:rPr lang="en-US">
                <a:cs typeface="Calibri"/>
              </a:rPr>
              <a:t>Other thoughts?</a:t>
            </a:r>
          </a:p>
          <a:p>
            <a:pPr marL="171450" indent="-171450">
              <a:buFont typeface="Arial"/>
              <a:buChar char="•"/>
            </a:pPr>
            <a:endParaRPr lang="en-US">
              <a:cs typeface="Calibri"/>
            </a:endParaRPr>
          </a:p>
          <a:p>
            <a:r>
              <a:rPr lang="en-US" b="1">
                <a:cs typeface="Calibri"/>
              </a:rPr>
              <a:t>Review local agreements and MOUs</a:t>
            </a:r>
          </a:p>
          <a:p>
            <a:pPr marL="171450" indent="-171450">
              <a:buFont typeface="Arial"/>
              <a:buChar char="•"/>
            </a:pPr>
            <a:r>
              <a:rPr lang="en-US">
                <a:cs typeface="Calibri"/>
              </a:rPr>
              <a:t>Do we already have an agreement for working together for transition from </a:t>
            </a:r>
            <a:r>
              <a:rPr lang="en-US" err="1">
                <a:cs typeface="Calibri"/>
              </a:rPr>
              <a:t>Prek</a:t>
            </a:r>
            <a:r>
              <a:rPr lang="en-US">
                <a:cs typeface="Calibri"/>
              </a:rPr>
              <a:t> to TK/K?</a:t>
            </a:r>
          </a:p>
          <a:p>
            <a:pPr marL="171450" indent="-171450">
              <a:buFont typeface="Arial"/>
              <a:buChar char="•"/>
            </a:pPr>
            <a:r>
              <a:rPr lang="en-US">
                <a:cs typeface="Calibri"/>
              </a:rPr>
              <a:t>Can we build upon a local agreement for a partnership of HS and TK to serve children together?</a:t>
            </a:r>
          </a:p>
          <a:p>
            <a:pPr marL="171450" indent="-171450">
              <a:buFont typeface="Arial"/>
              <a:buChar char="•"/>
            </a:pPr>
            <a:r>
              <a:rPr lang="en-US">
                <a:cs typeface="Calibri"/>
              </a:rPr>
              <a:t>Do we have a MOU for serving children with disabilities? </a:t>
            </a:r>
          </a:p>
          <a:p>
            <a:pPr marL="628650" lvl="1" indent="-171450">
              <a:buFont typeface="Arial"/>
              <a:buChar char="•"/>
            </a:pPr>
            <a:r>
              <a:rPr lang="en-US">
                <a:cs typeface="Calibri"/>
              </a:rPr>
              <a:t>Is this MOU outdated? </a:t>
            </a:r>
          </a:p>
          <a:p>
            <a:pPr marL="628650" lvl="1" indent="-171450">
              <a:buFont typeface="Arial"/>
              <a:buChar char="•"/>
            </a:pPr>
            <a:r>
              <a:rPr lang="en-US">
                <a:cs typeface="Calibri"/>
              </a:rPr>
              <a:t>Can we work to strengthen this MOU?</a:t>
            </a:r>
          </a:p>
          <a:p>
            <a:pPr lvl="1"/>
            <a:endParaRPr lang="en-US">
              <a:cs typeface="Calibri"/>
            </a:endParaRPr>
          </a:p>
          <a:p>
            <a:pPr lvl="1"/>
            <a:endParaRPr lang="en-US">
              <a:cs typeface="Calibri"/>
            </a:endParaRPr>
          </a:p>
          <a:p>
            <a:r>
              <a:rPr lang="en-US" b="1">
                <a:cs typeface="Calibri"/>
              </a:rPr>
              <a:t>Ongoing meetings</a:t>
            </a:r>
          </a:p>
          <a:p>
            <a:pPr marL="171450" indent="-171450">
              <a:buFont typeface="Arial"/>
              <a:buChar char="•"/>
            </a:pPr>
            <a:r>
              <a:rPr lang="en-US">
                <a:cs typeface="Calibri"/>
              </a:rPr>
              <a:t>Discuss best meeting times (regular ongoing meetings)</a:t>
            </a:r>
          </a:p>
          <a:p>
            <a:pPr marL="628650" lvl="1" indent="-171450">
              <a:buFont typeface="Arial"/>
              <a:buChar char="•"/>
            </a:pPr>
            <a:r>
              <a:rPr lang="en-US">
                <a:cs typeface="Calibri"/>
              </a:rPr>
              <a:t>Who should attend? Why?</a:t>
            </a:r>
          </a:p>
          <a:p>
            <a:pPr marL="628650" lvl="1" indent="-171450">
              <a:buFont typeface="Arial"/>
              <a:buChar char="•"/>
            </a:pPr>
            <a:r>
              <a:rPr lang="en-US">
                <a:cs typeface="Calibri"/>
              </a:rPr>
              <a:t>How to involve parents in meetings</a:t>
            </a:r>
          </a:p>
          <a:p>
            <a:pPr marL="628650" lvl="1" indent="-171450">
              <a:buFont typeface="Arial"/>
              <a:buChar char="•"/>
            </a:pPr>
            <a:r>
              <a:rPr lang="en-US">
                <a:cs typeface="Calibri"/>
              </a:rPr>
              <a:t>Relationship building between PreK and TK/K school district</a:t>
            </a:r>
          </a:p>
        </p:txBody>
      </p:sp>
      <p:sp>
        <p:nvSpPr>
          <p:cNvPr id="4" name="Slide Number Placeholder 3"/>
          <p:cNvSpPr>
            <a:spLocks noGrp="1"/>
          </p:cNvSpPr>
          <p:nvPr>
            <p:ph type="sldNum" sz="quarter" idx="5"/>
          </p:nvPr>
        </p:nvSpPr>
        <p:spPr/>
        <p:txBody>
          <a:bodyPr/>
          <a:lstStyle/>
          <a:p>
            <a:fld id="{DDFDB70C-8260-472C-96EB-43F7533FBAF6}" type="slidenum">
              <a:rPr lang="en-US"/>
              <a:t>9</a:t>
            </a:fld>
            <a:endParaRPr lang="en-US"/>
          </a:p>
        </p:txBody>
      </p:sp>
    </p:spTree>
    <p:extLst>
      <p:ext uri="{BB962C8B-B14F-4D97-AF65-F5344CB8AC3E}">
        <p14:creationId xmlns:p14="http://schemas.microsoft.com/office/powerpoint/2010/main" val="58762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191A-28A1-3849-5CE8-624E7B1E3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408616-52B7-1D70-CF74-0F5FF6C81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2B4357-F75D-5F37-3822-E9FBEB4FDADA}"/>
              </a:ext>
            </a:extLst>
          </p:cNvPr>
          <p:cNvSpPr>
            <a:spLocks noGrp="1"/>
          </p:cNvSpPr>
          <p:nvPr>
            <p:ph type="dt" sz="half" idx="10"/>
          </p:nvPr>
        </p:nvSpPr>
        <p:spPr/>
        <p:txBody>
          <a:body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7E652D2E-734C-3BA6-9813-4A4180BB9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AA00-88FD-F44A-5463-43F32BDEF3ED}"/>
              </a:ext>
            </a:extLst>
          </p:cNvPr>
          <p:cNvSpPr>
            <a:spLocks noGrp="1"/>
          </p:cNvSpPr>
          <p:nvPr>
            <p:ph type="sldNum" sz="quarter" idx="12"/>
          </p:nvPr>
        </p:nvSpPr>
        <p:spPr/>
        <p:txBody>
          <a:bodyPr/>
          <a:lstStyle/>
          <a:p>
            <a:fld id="{0574C78E-946F-4424-AF08-2F98334E6672}" type="slidenum">
              <a:rPr lang="en-US" smtClean="0"/>
              <a:t>‹#›</a:t>
            </a:fld>
            <a:endParaRPr lang="en-US"/>
          </a:p>
        </p:txBody>
      </p:sp>
    </p:spTree>
    <p:extLst>
      <p:ext uri="{BB962C8B-B14F-4D97-AF65-F5344CB8AC3E}">
        <p14:creationId xmlns:p14="http://schemas.microsoft.com/office/powerpoint/2010/main" val="3984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4F02-8CFA-4868-86BF-036D9B24D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D15EC1-C32B-4809-98F8-15EBE72DB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CBBD40-0338-4AD5-A0DE-DC6FE652E478}"/>
              </a:ext>
            </a:extLst>
          </p:cNvPr>
          <p:cNvSpPr>
            <a:spLocks noGrp="1"/>
          </p:cNvSpPr>
          <p:nvPr>
            <p:ph type="dt" sz="half" idx="10"/>
          </p:nvPr>
        </p:nvSpPr>
        <p:spPr/>
        <p:txBody>
          <a:body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349FFC3B-CA09-4022-861D-85C16783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58E5-2FDC-43C2-9062-98F29DF41D39}"/>
              </a:ext>
            </a:extLst>
          </p:cNvPr>
          <p:cNvSpPr>
            <a:spLocks noGrp="1"/>
          </p:cNvSpPr>
          <p:nvPr>
            <p:ph type="sldNum" sz="quarter" idx="12"/>
          </p:nvPr>
        </p:nvSpPr>
        <p:spPr/>
        <p:txBody>
          <a:bodyPr/>
          <a:lstStyle/>
          <a:p>
            <a:fld id="{0CA3C137-5019-47BD-B013-88D30CC128CE}" type="slidenum">
              <a:rPr lang="en-US" smtClean="0"/>
              <a:t>‹#›</a:t>
            </a:fld>
            <a:endParaRPr lang="en-US"/>
          </a:p>
        </p:txBody>
      </p:sp>
    </p:spTree>
    <p:extLst>
      <p:ext uri="{BB962C8B-B14F-4D97-AF65-F5344CB8AC3E}">
        <p14:creationId xmlns:p14="http://schemas.microsoft.com/office/powerpoint/2010/main" val="6296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CBBD40-0338-4AD5-A0DE-DC6FE652E478}"/>
              </a:ext>
            </a:extLst>
          </p:cNvPr>
          <p:cNvSpPr>
            <a:spLocks noGrp="1"/>
          </p:cNvSpPr>
          <p:nvPr>
            <p:ph type="dt" sz="half" idx="10"/>
          </p:nvPr>
        </p:nvSpPr>
        <p:spPr/>
        <p:txBody>
          <a:body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349FFC3B-CA09-4022-861D-85C16783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58E5-2FDC-43C2-9062-98F29DF41D39}"/>
              </a:ext>
            </a:extLst>
          </p:cNvPr>
          <p:cNvSpPr>
            <a:spLocks noGrp="1"/>
          </p:cNvSpPr>
          <p:nvPr>
            <p:ph type="sldNum" sz="quarter" idx="12"/>
          </p:nvPr>
        </p:nvSpPr>
        <p:spPr/>
        <p:txBody>
          <a:bodyPr/>
          <a:lstStyle/>
          <a:p>
            <a:fld id="{0CA3C137-5019-47BD-B013-88D30CC128CE}" type="slidenum">
              <a:rPr lang="en-US" smtClean="0"/>
              <a:t>‹#›</a:t>
            </a:fld>
            <a:endParaRPr lang="en-US"/>
          </a:p>
        </p:txBody>
      </p:sp>
    </p:spTree>
    <p:extLst>
      <p:ext uri="{BB962C8B-B14F-4D97-AF65-F5344CB8AC3E}">
        <p14:creationId xmlns:p14="http://schemas.microsoft.com/office/powerpoint/2010/main" val="225609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F59-BC5F-5934-5158-AE0062603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C4C92-C858-6633-0EB3-065840F4E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2B2B9-79E0-B092-AA31-5386632847C9}"/>
              </a:ext>
            </a:extLst>
          </p:cNvPr>
          <p:cNvSpPr>
            <a:spLocks noGrp="1"/>
          </p:cNvSpPr>
          <p:nvPr>
            <p:ph type="dt" sz="half" idx="10"/>
          </p:nvPr>
        </p:nvSpPr>
        <p:spPr/>
        <p:txBody>
          <a:body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37A724AF-6EC9-8A6A-286D-40597CA9D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597F7-A27A-2F21-3C5E-22260F4CA01D}"/>
              </a:ext>
            </a:extLst>
          </p:cNvPr>
          <p:cNvSpPr>
            <a:spLocks noGrp="1"/>
          </p:cNvSpPr>
          <p:nvPr>
            <p:ph type="sldNum" sz="quarter" idx="12"/>
          </p:nvPr>
        </p:nvSpPr>
        <p:spPr/>
        <p:txBody>
          <a:bodyPr/>
          <a:lstStyle/>
          <a:p>
            <a:fld id="{0574C78E-946F-4424-AF08-2F98334E6672}" type="slidenum">
              <a:rPr lang="en-US" smtClean="0"/>
              <a:t>‹#›</a:t>
            </a:fld>
            <a:endParaRPr lang="en-US"/>
          </a:p>
        </p:txBody>
      </p:sp>
    </p:spTree>
    <p:extLst>
      <p:ext uri="{BB962C8B-B14F-4D97-AF65-F5344CB8AC3E}">
        <p14:creationId xmlns:p14="http://schemas.microsoft.com/office/powerpoint/2010/main" val="158136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4E74-D1EC-10E7-2042-75E71EF85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9BAD14-F02B-0EBC-EE81-13E93A4DD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22F51-6A73-863E-0904-7522EF198C7A}"/>
              </a:ext>
            </a:extLst>
          </p:cNvPr>
          <p:cNvSpPr>
            <a:spLocks noGrp="1"/>
          </p:cNvSpPr>
          <p:nvPr>
            <p:ph type="dt" sz="half" idx="10"/>
          </p:nvPr>
        </p:nvSpPr>
        <p:spPr/>
        <p:txBody>
          <a:body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96398CBD-20FE-5F81-71D8-C828CF0C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7B1D8-A877-FB73-CC7A-60B49DEB76FD}"/>
              </a:ext>
            </a:extLst>
          </p:cNvPr>
          <p:cNvSpPr>
            <a:spLocks noGrp="1"/>
          </p:cNvSpPr>
          <p:nvPr>
            <p:ph type="sldNum" sz="quarter" idx="12"/>
          </p:nvPr>
        </p:nvSpPr>
        <p:spPr/>
        <p:txBody>
          <a:bodyPr/>
          <a:lstStyle/>
          <a:p>
            <a:fld id="{27232EB6-C2B9-4C6C-966F-47925A35A357}" type="slidenum">
              <a:rPr lang="en-US" smtClean="0"/>
              <a:t>‹#›</a:t>
            </a:fld>
            <a:endParaRPr lang="en-US"/>
          </a:p>
        </p:txBody>
      </p:sp>
    </p:spTree>
    <p:extLst>
      <p:ext uri="{BB962C8B-B14F-4D97-AF65-F5344CB8AC3E}">
        <p14:creationId xmlns:p14="http://schemas.microsoft.com/office/powerpoint/2010/main" val="380529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794-97CB-4DD1-AB92-EA9132ECC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435D6-0587-4ABD-8601-92BCF229B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5A3C2-A206-43F9-AAAB-3DF6FD95AAFB}"/>
              </a:ext>
            </a:extLst>
          </p:cNvPr>
          <p:cNvSpPr>
            <a:spLocks noGrp="1"/>
          </p:cNvSpPr>
          <p:nvPr>
            <p:ph type="dt" sz="half" idx="10"/>
          </p:nvPr>
        </p:nvSpPr>
        <p:spPr/>
        <p:txBody>
          <a:body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0C94FA9D-3017-41CD-ACD2-55F6627EE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98B4E-6E3E-499F-A1CC-273C2952ADE5}"/>
              </a:ext>
            </a:extLst>
          </p:cNvPr>
          <p:cNvSpPr>
            <a:spLocks noGrp="1"/>
          </p:cNvSpPr>
          <p:nvPr>
            <p:ph type="sldNum" sz="quarter" idx="12"/>
          </p:nvPr>
        </p:nvSpPr>
        <p:spPr/>
        <p:txBody>
          <a:bodyPr/>
          <a:lstStyle/>
          <a:p>
            <a:fld id="{8338F7AF-B5F6-4ABB-96CA-074615B4340D}" type="slidenum">
              <a:rPr lang="en-US" smtClean="0"/>
              <a:t>‹#›</a:t>
            </a:fld>
            <a:endParaRPr lang="en-US"/>
          </a:p>
        </p:txBody>
      </p:sp>
    </p:spTree>
    <p:extLst>
      <p:ext uri="{BB962C8B-B14F-4D97-AF65-F5344CB8AC3E}">
        <p14:creationId xmlns:p14="http://schemas.microsoft.com/office/powerpoint/2010/main" val="331315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794-97CB-4DD1-AB92-EA9132ECC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435D6-0587-4ABD-8601-92BCF229B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5A3C2-A206-43F9-AAAB-3DF6FD95AAFB}"/>
              </a:ext>
            </a:extLst>
          </p:cNvPr>
          <p:cNvSpPr>
            <a:spLocks noGrp="1"/>
          </p:cNvSpPr>
          <p:nvPr>
            <p:ph type="dt" sz="half" idx="10"/>
          </p:nvPr>
        </p:nvSpPr>
        <p:spPr/>
        <p:txBody>
          <a:body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0C94FA9D-3017-41CD-ACD2-55F6627EE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98B4E-6E3E-499F-A1CC-273C2952ADE5}"/>
              </a:ext>
            </a:extLst>
          </p:cNvPr>
          <p:cNvSpPr>
            <a:spLocks noGrp="1"/>
          </p:cNvSpPr>
          <p:nvPr>
            <p:ph type="sldNum" sz="quarter" idx="12"/>
          </p:nvPr>
        </p:nvSpPr>
        <p:spPr/>
        <p:txBody>
          <a:bodyPr/>
          <a:lstStyle/>
          <a:p>
            <a:fld id="{8338F7AF-B5F6-4ABB-96CA-074615B4340D}" type="slidenum">
              <a:rPr lang="en-US" smtClean="0"/>
              <a:t>‹#›</a:t>
            </a:fld>
            <a:endParaRPr lang="en-US"/>
          </a:p>
        </p:txBody>
      </p:sp>
    </p:spTree>
    <p:extLst>
      <p:ext uri="{BB962C8B-B14F-4D97-AF65-F5344CB8AC3E}">
        <p14:creationId xmlns:p14="http://schemas.microsoft.com/office/powerpoint/2010/main" val="75266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AF63-E754-586C-DAF5-5B1E8021C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8220A-554C-0B4E-9A12-C226E8FE4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EDD49-0E39-617A-EBB5-0657203EE359}"/>
              </a:ext>
            </a:extLst>
          </p:cNvPr>
          <p:cNvSpPr>
            <a:spLocks noGrp="1"/>
          </p:cNvSpPr>
          <p:nvPr>
            <p:ph type="dt" sz="half" idx="10"/>
          </p:nvPr>
        </p:nvSpPr>
        <p:spPr/>
        <p:txBody>
          <a:bodyPr/>
          <a:lstStyle/>
          <a:p>
            <a:fld id="{BC871FD3-B884-444C-AC3C-F9351063523B}" type="datetimeFigureOut">
              <a:rPr lang="en-US" smtClean="0"/>
              <a:t>5/19/2022</a:t>
            </a:fld>
            <a:endParaRPr lang="en-US"/>
          </a:p>
        </p:txBody>
      </p:sp>
      <p:sp>
        <p:nvSpPr>
          <p:cNvPr id="5" name="Footer Placeholder 4">
            <a:extLst>
              <a:ext uri="{FF2B5EF4-FFF2-40B4-BE49-F238E27FC236}">
                <a16:creationId xmlns:a16="http://schemas.microsoft.com/office/drawing/2014/main" id="{2BD606C2-900D-17B7-4B49-3EBDFFC52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4332F-C073-56DB-1665-FA72CA8D219C}"/>
              </a:ext>
            </a:extLst>
          </p:cNvPr>
          <p:cNvSpPr>
            <a:spLocks noGrp="1"/>
          </p:cNvSpPr>
          <p:nvPr>
            <p:ph type="sldNum" sz="quarter" idx="12"/>
          </p:nvPr>
        </p:nvSpPr>
        <p:spPr/>
        <p:txBody>
          <a:bodyPr/>
          <a:lstStyle/>
          <a:p>
            <a:fld id="{B043B354-0AA0-4A2B-8391-E4BE7F80F625}" type="slidenum">
              <a:rPr lang="en-US" smtClean="0"/>
              <a:t>‹#›</a:t>
            </a:fld>
            <a:endParaRPr lang="en-US"/>
          </a:p>
        </p:txBody>
      </p:sp>
    </p:spTree>
    <p:extLst>
      <p:ext uri="{BB962C8B-B14F-4D97-AF65-F5344CB8AC3E}">
        <p14:creationId xmlns:p14="http://schemas.microsoft.com/office/powerpoint/2010/main" val="18437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140E-7C1E-CD5A-D0F6-8BF4E2AD7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265DB3-1607-80DD-6641-EFB84C707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65658-0DAA-8BBC-4374-337812173BA8}"/>
              </a:ext>
            </a:extLst>
          </p:cNvPr>
          <p:cNvSpPr>
            <a:spLocks noGrp="1"/>
          </p:cNvSpPr>
          <p:nvPr>
            <p:ph type="dt" sz="half" idx="10"/>
          </p:nvPr>
        </p:nvSpPr>
        <p:spPr/>
        <p:txBody>
          <a:bodyPr/>
          <a:lstStyle/>
          <a:p>
            <a:fld id="{B25BB595-A295-4D7E-BF5C-5837225C7006}" type="datetimeFigureOut">
              <a:rPr lang="en-US" smtClean="0"/>
              <a:t>5/19/2022</a:t>
            </a:fld>
            <a:endParaRPr lang="en-US"/>
          </a:p>
        </p:txBody>
      </p:sp>
      <p:sp>
        <p:nvSpPr>
          <p:cNvPr id="5" name="Footer Placeholder 4">
            <a:extLst>
              <a:ext uri="{FF2B5EF4-FFF2-40B4-BE49-F238E27FC236}">
                <a16:creationId xmlns:a16="http://schemas.microsoft.com/office/drawing/2014/main" id="{4D01A3B1-B556-9E71-EB50-14D8D703B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41298-204F-7046-8BF4-63AF4249B6BC}"/>
              </a:ext>
            </a:extLst>
          </p:cNvPr>
          <p:cNvSpPr>
            <a:spLocks noGrp="1"/>
          </p:cNvSpPr>
          <p:nvPr>
            <p:ph type="sldNum" sz="quarter" idx="12"/>
          </p:nvPr>
        </p:nvSpPr>
        <p:spPr/>
        <p:txBody>
          <a:bodyPr/>
          <a:lstStyle/>
          <a:p>
            <a:fld id="{665F6E96-E478-4CEA-8180-3807A5357427}" type="slidenum">
              <a:rPr lang="en-US" smtClean="0"/>
              <a:t>‹#›</a:t>
            </a:fld>
            <a:endParaRPr lang="en-US"/>
          </a:p>
        </p:txBody>
      </p:sp>
    </p:spTree>
    <p:extLst>
      <p:ext uri="{BB962C8B-B14F-4D97-AF65-F5344CB8AC3E}">
        <p14:creationId xmlns:p14="http://schemas.microsoft.com/office/powerpoint/2010/main" val="30175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725E-9A92-4942-ADFC-5C829BF51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0586F8-4EFA-630C-DCAB-834C95262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89EEBF-31BC-302E-8BBE-90C40C524195}"/>
              </a:ext>
            </a:extLst>
          </p:cNvPr>
          <p:cNvSpPr>
            <a:spLocks noGrp="1"/>
          </p:cNvSpPr>
          <p:nvPr>
            <p:ph type="dt" sz="half" idx="10"/>
          </p:nvPr>
        </p:nvSpPr>
        <p:spPr/>
        <p:txBody>
          <a:body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933E9442-3189-BB9A-EE61-EC0F775CA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E7F89-C586-13BF-DB2B-5F9D4393E70C}"/>
              </a:ext>
            </a:extLst>
          </p:cNvPr>
          <p:cNvSpPr>
            <a:spLocks noGrp="1"/>
          </p:cNvSpPr>
          <p:nvPr>
            <p:ph type="sldNum" sz="quarter" idx="12"/>
          </p:nvPr>
        </p:nvSpPr>
        <p:spPr/>
        <p:txBody>
          <a:bodyPr/>
          <a:lstStyle/>
          <a:p>
            <a:fld id="{27232EB6-C2B9-4C6C-966F-47925A35A357}" type="slidenum">
              <a:rPr lang="en-US" smtClean="0"/>
              <a:t>‹#›</a:t>
            </a:fld>
            <a:endParaRPr lang="en-US"/>
          </a:p>
        </p:txBody>
      </p:sp>
    </p:spTree>
    <p:extLst>
      <p:ext uri="{BB962C8B-B14F-4D97-AF65-F5344CB8AC3E}">
        <p14:creationId xmlns:p14="http://schemas.microsoft.com/office/powerpoint/2010/main" val="1931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F3C5-18D1-B0A7-2D53-4E1710A70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6BB3E2-7498-5AAC-740A-34D01E213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A4621C-FCD7-81D0-E3C2-8941304308C1}"/>
              </a:ext>
            </a:extLst>
          </p:cNvPr>
          <p:cNvSpPr>
            <a:spLocks noGrp="1"/>
          </p:cNvSpPr>
          <p:nvPr>
            <p:ph type="dt" sz="half" idx="10"/>
          </p:nvPr>
        </p:nvSpPr>
        <p:spPr/>
        <p:txBody>
          <a:body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655F27F5-8CC3-1A59-D4BB-DD98DFDAD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A0B2B-AF29-7B10-385A-37974EE59B18}"/>
              </a:ext>
            </a:extLst>
          </p:cNvPr>
          <p:cNvSpPr>
            <a:spLocks noGrp="1"/>
          </p:cNvSpPr>
          <p:nvPr>
            <p:ph type="sldNum" sz="quarter" idx="12"/>
          </p:nvPr>
        </p:nvSpPr>
        <p:spPr/>
        <p:txBody>
          <a:bodyPr/>
          <a:lstStyle/>
          <a:p>
            <a:fld id="{0574C78E-946F-4424-AF08-2F98334E6672}" type="slidenum">
              <a:rPr lang="en-US" smtClean="0"/>
              <a:t>‹#›</a:t>
            </a:fld>
            <a:endParaRPr lang="en-US"/>
          </a:p>
        </p:txBody>
      </p:sp>
    </p:spTree>
    <p:extLst>
      <p:ext uri="{BB962C8B-B14F-4D97-AF65-F5344CB8AC3E}">
        <p14:creationId xmlns:p14="http://schemas.microsoft.com/office/powerpoint/2010/main" val="90174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8A5A3C-4CC3-4BD5-9CB3-C365DAF84A65}"/>
              </a:ext>
            </a:extLst>
          </p:cNvPr>
          <p:cNvSpPr>
            <a:spLocks noGrp="1"/>
          </p:cNvSpPr>
          <p:nvPr>
            <p:ph type="dt" sz="half" idx="10"/>
          </p:nvPr>
        </p:nvSpPr>
        <p:spPr/>
        <p:txBody>
          <a:bodyPr/>
          <a:lstStyle/>
          <a:p>
            <a:fld id="{88588538-6D4C-424E-A4EB-8F114D77098C}" type="datetimeFigureOut">
              <a:rPr lang="en-US" smtClean="0"/>
              <a:t>5/19/2022</a:t>
            </a:fld>
            <a:endParaRPr lang="en-US"/>
          </a:p>
        </p:txBody>
      </p:sp>
      <p:sp>
        <p:nvSpPr>
          <p:cNvPr id="5" name="Footer Placeholder 4">
            <a:extLst>
              <a:ext uri="{FF2B5EF4-FFF2-40B4-BE49-F238E27FC236}">
                <a16:creationId xmlns:a16="http://schemas.microsoft.com/office/drawing/2014/main" id="{1D11290F-12E1-42B2-9A2C-29F1EB185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8AE6F-38A1-4B09-9780-BD291B7C8520}"/>
              </a:ext>
            </a:extLst>
          </p:cNvPr>
          <p:cNvSpPr>
            <a:spLocks noGrp="1"/>
          </p:cNvSpPr>
          <p:nvPr>
            <p:ph type="sldNum" sz="quarter" idx="12"/>
          </p:nvPr>
        </p:nvSpPr>
        <p:spPr/>
        <p:txBody>
          <a:bodyPr/>
          <a:lstStyle/>
          <a:p>
            <a:fld id="{D2BD9425-28F6-4A03-AD91-373747D0E488}" type="slidenum">
              <a:rPr lang="en-US" smtClean="0"/>
              <a:t>‹#›</a:t>
            </a:fld>
            <a:endParaRPr lang="en-US"/>
          </a:p>
        </p:txBody>
      </p:sp>
    </p:spTree>
    <p:extLst>
      <p:ext uri="{BB962C8B-B14F-4D97-AF65-F5344CB8AC3E}">
        <p14:creationId xmlns:p14="http://schemas.microsoft.com/office/powerpoint/2010/main" val="113657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E6ABE6-B908-4CD8-8801-EB1A55B904AA}"/>
              </a:ext>
            </a:extLst>
          </p:cNvPr>
          <p:cNvSpPr>
            <a:spLocks noGrp="1"/>
          </p:cNvSpPr>
          <p:nvPr>
            <p:ph type="dt" sz="half" idx="10"/>
          </p:nvPr>
        </p:nvSpPr>
        <p:spPr/>
        <p:txBody>
          <a:bodyPr/>
          <a:lstStyle/>
          <a:p>
            <a:fld id="{367BCFAB-A393-41CA-8F58-F8AF4013A3A4}" type="datetimeFigureOut">
              <a:rPr lang="en-US" smtClean="0"/>
              <a:t>5/19/2022</a:t>
            </a:fld>
            <a:endParaRPr lang="en-US"/>
          </a:p>
        </p:txBody>
      </p:sp>
      <p:sp>
        <p:nvSpPr>
          <p:cNvPr id="5" name="Footer Placeholder 4">
            <a:extLst>
              <a:ext uri="{FF2B5EF4-FFF2-40B4-BE49-F238E27FC236}">
                <a16:creationId xmlns:a16="http://schemas.microsoft.com/office/drawing/2014/main" id="{671EFD4C-768B-450B-B4D5-77F424580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6ACF2-EB5A-4CD5-96E4-0E3688240AB9}"/>
              </a:ext>
            </a:extLst>
          </p:cNvPr>
          <p:cNvSpPr>
            <a:spLocks noGrp="1"/>
          </p:cNvSpPr>
          <p:nvPr>
            <p:ph type="sldNum" sz="quarter" idx="12"/>
          </p:nvPr>
        </p:nvSpPr>
        <p:spPr/>
        <p:txBody>
          <a:bodyPr/>
          <a:lstStyle/>
          <a:p>
            <a:fld id="{34FA3455-394A-44DF-8A43-530CAAAA4506}" type="slidenum">
              <a:rPr lang="en-US" smtClean="0"/>
              <a:t>‹#›</a:t>
            </a:fld>
            <a:endParaRPr lang="en-US"/>
          </a:p>
        </p:txBody>
      </p:sp>
    </p:spTree>
    <p:extLst>
      <p:ext uri="{BB962C8B-B14F-4D97-AF65-F5344CB8AC3E}">
        <p14:creationId xmlns:p14="http://schemas.microsoft.com/office/powerpoint/2010/main" val="170311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0292-0ACF-4F09-8494-7254718E6C53}"/>
              </a:ext>
            </a:extLst>
          </p:cNvPr>
          <p:cNvSpPr>
            <a:spLocks noGrp="1"/>
          </p:cNvSpPr>
          <p:nvPr>
            <p:ph type="ctrTitle"/>
          </p:nvPr>
        </p:nvSpPr>
        <p:spPr>
          <a:xfrm>
            <a:off x="2379406" y="863959"/>
            <a:ext cx="8099323" cy="1012723"/>
          </a:xfrm>
        </p:spPr>
        <p:txBody>
          <a:bodyPr anchor="b"/>
          <a:lstStyle>
            <a:lvl1pPr algn="ctr">
              <a:defRPr sz="6000">
                <a:solidFill>
                  <a:schemeClr val="bg1"/>
                </a:solidFill>
                <a:latin typeface="Gotham"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6175578D-F92A-40C1-B773-ACBE6D92859A}"/>
              </a:ext>
            </a:extLst>
          </p:cNvPr>
          <p:cNvSpPr>
            <a:spLocks noGrp="1"/>
          </p:cNvSpPr>
          <p:nvPr>
            <p:ph type="subTitle" idx="1"/>
          </p:nvPr>
        </p:nvSpPr>
        <p:spPr>
          <a:xfrm>
            <a:off x="1231490" y="3808516"/>
            <a:ext cx="4864510" cy="616000"/>
          </a:xfrm>
        </p:spPr>
        <p:txBody>
          <a:bodyPr/>
          <a:lstStyle>
            <a:lvl1pPr marL="0" indent="0" algn="ctr">
              <a:buNone/>
              <a:defRPr sz="2400">
                <a:latin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86BD2-BCD3-4D46-AD24-1AD18BF69A1A}"/>
              </a:ext>
            </a:extLst>
          </p:cNvPr>
          <p:cNvSpPr>
            <a:spLocks noGrp="1"/>
          </p:cNvSpPr>
          <p:nvPr>
            <p:ph type="dt" sz="half" idx="10"/>
          </p:nvPr>
        </p:nvSpPr>
        <p:spPr/>
        <p:txBody>
          <a:body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828EAFD0-4350-4E27-AB8B-332ABF48A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FFEAB-1D1E-4057-A73A-DED67F0D74CB}"/>
              </a:ext>
            </a:extLst>
          </p:cNvPr>
          <p:cNvSpPr>
            <a:spLocks noGrp="1"/>
          </p:cNvSpPr>
          <p:nvPr>
            <p:ph type="sldNum" sz="quarter" idx="12"/>
          </p:nvPr>
        </p:nvSpPr>
        <p:spPr/>
        <p:txBody>
          <a:bodyPr/>
          <a:lstStyle/>
          <a:p>
            <a:fld id="{2B678357-25CA-4601-AA45-F39D5E95C05F}" type="slidenum">
              <a:rPr lang="en-US" smtClean="0"/>
              <a:t>‹#›</a:t>
            </a:fld>
            <a:endParaRPr lang="en-US"/>
          </a:p>
        </p:txBody>
      </p:sp>
      <p:sp>
        <p:nvSpPr>
          <p:cNvPr id="10" name="Subtitle 2">
            <a:extLst>
              <a:ext uri="{FF2B5EF4-FFF2-40B4-BE49-F238E27FC236}">
                <a16:creationId xmlns:a16="http://schemas.microsoft.com/office/drawing/2014/main" id="{D16590F3-6E74-41CF-BB33-99682538712C}"/>
              </a:ext>
            </a:extLst>
          </p:cNvPr>
          <p:cNvSpPr txBox="1">
            <a:spLocks/>
          </p:cNvSpPr>
          <p:nvPr userDrawn="1"/>
        </p:nvSpPr>
        <p:spPr>
          <a:xfrm>
            <a:off x="1149145" y="5170284"/>
            <a:ext cx="4864510" cy="6160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
        <p:nvSpPr>
          <p:cNvPr id="11" name="Subtitle 2">
            <a:extLst>
              <a:ext uri="{FF2B5EF4-FFF2-40B4-BE49-F238E27FC236}">
                <a16:creationId xmlns:a16="http://schemas.microsoft.com/office/drawing/2014/main" id="{B2BC930A-CE62-4FC0-84B6-848796D482BD}"/>
              </a:ext>
            </a:extLst>
          </p:cNvPr>
          <p:cNvSpPr txBox="1">
            <a:spLocks/>
          </p:cNvSpPr>
          <p:nvPr userDrawn="1"/>
        </p:nvSpPr>
        <p:spPr>
          <a:xfrm>
            <a:off x="6178345" y="3808516"/>
            <a:ext cx="4864510" cy="6160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
        <p:nvSpPr>
          <p:cNvPr id="12" name="Subtitle 2">
            <a:extLst>
              <a:ext uri="{FF2B5EF4-FFF2-40B4-BE49-F238E27FC236}">
                <a16:creationId xmlns:a16="http://schemas.microsoft.com/office/drawing/2014/main" id="{0D018DC8-5F72-4836-9A6B-459085988D91}"/>
              </a:ext>
            </a:extLst>
          </p:cNvPr>
          <p:cNvSpPr txBox="1">
            <a:spLocks/>
          </p:cNvSpPr>
          <p:nvPr userDrawn="1"/>
        </p:nvSpPr>
        <p:spPr>
          <a:xfrm>
            <a:off x="6178345" y="5170284"/>
            <a:ext cx="4864510" cy="6160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Tree>
    <p:extLst>
      <p:ext uri="{BB962C8B-B14F-4D97-AF65-F5344CB8AC3E}">
        <p14:creationId xmlns:p14="http://schemas.microsoft.com/office/powerpoint/2010/main" val="258614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486BD2-BCD3-4D46-AD24-1AD18BF69A1A}"/>
              </a:ext>
            </a:extLst>
          </p:cNvPr>
          <p:cNvSpPr>
            <a:spLocks noGrp="1"/>
          </p:cNvSpPr>
          <p:nvPr>
            <p:ph type="dt" sz="half" idx="10"/>
          </p:nvPr>
        </p:nvSpPr>
        <p:spPr/>
        <p:txBody>
          <a:body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828EAFD0-4350-4E27-AB8B-332ABF48A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FFEAB-1D1E-4057-A73A-DED67F0D74CB}"/>
              </a:ext>
            </a:extLst>
          </p:cNvPr>
          <p:cNvSpPr>
            <a:spLocks noGrp="1"/>
          </p:cNvSpPr>
          <p:nvPr>
            <p:ph type="sldNum" sz="quarter" idx="12"/>
          </p:nvPr>
        </p:nvSpPr>
        <p:spPr/>
        <p:txBody>
          <a:bodyPr/>
          <a:lstStyle/>
          <a:p>
            <a:fld id="{2B678357-25CA-4601-AA45-F39D5E95C05F}" type="slidenum">
              <a:rPr lang="en-US" smtClean="0"/>
              <a:t>‹#›</a:t>
            </a:fld>
            <a:endParaRPr lang="en-US"/>
          </a:p>
        </p:txBody>
      </p:sp>
      <p:sp>
        <p:nvSpPr>
          <p:cNvPr id="10" name="Subtitle 2">
            <a:extLst>
              <a:ext uri="{FF2B5EF4-FFF2-40B4-BE49-F238E27FC236}">
                <a16:creationId xmlns:a16="http://schemas.microsoft.com/office/drawing/2014/main" id="{D16590F3-6E74-41CF-BB33-99682538712C}"/>
              </a:ext>
            </a:extLst>
          </p:cNvPr>
          <p:cNvSpPr txBox="1">
            <a:spLocks/>
          </p:cNvSpPr>
          <p:nvPr userDrawn="1"/>
        </p:nvSpPr>
        <p:spPr>
          <a:xfrm>
            <a:off x="1149145" y="5170284"/>
            <a:ext cx="4864510" cy="616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12" name="Subtitle 2">
            <a:extLst>
              <a:ext uri="{FF2B5EF4-FFF2-40B4-BE49-F238E27FC236}">
                <a16:creationId xmlns:a16="http://schemas.microsoft.com/office/drawing/2014/main" id="{0D018DC8-5F72-4836-9A6B-459085988D91}"/>
              </a:ext>
            </a:extLst>
          </p:cNvPr>
          <p:cNvSpPr txBox="1">
            <a:spLocks/>
          </p:cNvSpPr>
          <p:nvPr userDrawn="1"/>
        </p:nvSpPr>
        <p:spPr>
          <a:xfrm>
            <a:off x="6178345" y="5170284"/>
            <a:ext cx="4864510" cy="616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62042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452783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FD2-EA80-4CC2-BCB0-AB46CD85B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03AE0-CF5F-48C3-90E4-9C93092E7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29BE7-DF9E-420B-8C75-E212AC31E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92316FDB-E303-468F-BF2C-C10F644BA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39BD0-3418-4F87-B09D-69B23592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3C137-5019-47BD-B013-88D30CC128CE}"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D57122DB-489C-423A-A349-A38186F11F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78418DE-7E43-4FDC-A6B2-3F607C96B2D4}"/>
              </a:ext>
            </a:extLst>
          </p:cNvPr>
          <p:cNvSpPr txBox="1">
            <a:spLocks/>
          </p:cNvSpPr>
          <p:nvPr userDrawn="1"/>
        </p:nvSpPr>
        <p:spPr>
          <a:xfrm>
            <a:off x="607142" y="1892676"/>
            <a:ext cx="3758382" cy="2925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chemeClr val="bg1"/>
                </a:solidFill>
              </a:rPr>
              <a:t>Click to edit Master title style</a:t>
            </a:r>
          </a:p>
        </p:txBody>
      </p:sp>
    </p:spTree>
    <p:extLst>
      <p:ext uri="{BB962C8B-B14F-4D97-AF65-F5344CB8AC3E}">
        <p14:creationId xmlns:p14="http://schemas.microsoft.com/office/powerpoint/2010/main" val="42565068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FD2-EA80-4CC2-BCB0-AB46CD85B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03AE0-CF5F-48C3-90E4-9C93092E7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29BE7-DF9E-420B-8C75-E212AC31E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92316FDB-E303-468F-BF2C-C10F644BA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39BD0-3418-4F87-B09D-69B23592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3C137-5019-47BD-B013-88D30CC128CE}"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D57122DB-489C-423A-A349-A38186F11F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6478488"/>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8E78412-E69F-4F11-BF61-3FC001DF9F80}"/>
              </a:ext>
            </a:extLst>
          </p:cNvPr>
          <p:cNvSpPr txBox="1">
            <a:spLocks/>
          </p:cNvSpPr>
          <p:nvPr userDrawn="1"/>
        </p:nvSpPr>
        <p:spPr>
          <a:xfrm>
            <a:off x="607141" y="1892676"/>
            <a:ext cx="8359877"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rgbClr val="102542"/>
                </a:solidFill>
              </a:rPr>
              <a:t>Click to edit Master title style</a:t>
            </a:r>
          </a:p>
        </p:txBody>
      </p:sp>
      <p:sp>
        <p:nvSpPr>
          <p:cNvPr id="10" name="Subtitle 2">
            <a:extLst>
              <a:ext uri="{FF2B5EF4-FFF2-40B4-BE49-F238E27FC236}">
                <a16:creationId xmlns:a16="http://schemas.microsoft.com/office/drawing/2014/main" id="{C761B0DF-FE43-4935-862E-5FC86D6026A3}"/>
              </a:ext>
            </a:extLst>
          </p:cNvPr>
          <p:cNvSpPr txBox="1">
            <a:spLocks/>
          </p:cNvSpPr>
          <p:nvPr userDrawn="1"/>
        </p:nvSpPr>
        <p:spPr>
          <a:xfrm>
            <a:off x="607141" y="4228784"/>
            <a:ext cx="8885904"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rgbClr val="F87060"/>
                </a:solidFill>
              </a:rPr>
              <a:t>Click to edit Master subtitle style</a:t>
            </a:r>
          </a:p>
        </p:txBody>
      </p:sp>
    </p:spTree>
    <p:extLst>
      <p:ext uri="{BB962C8B-B14F-4D97-AF65-F5344CB8AC3E}">
        <p14:creationId xmlns:p14="http://schemas.microsoft.com/office/powerpoint/2010/main" val="6196310"/>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4E749-253C-41D5-AED6-19A26FECC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2D1C0-5AB8-403F-89B0-EE4372486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A0F0C-63D2-4D8A-84A1-4616F3DE7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DE923A2E-30A4-4096-8FC4-C90C78BD6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E264C-B874-4362-9473-C8C1A2BB1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32EB6-C2B9-4C6C-966F-47925A35A357}" type="slidenum">
              <a:rPr lang="en-US" smtClean="0"/>
              <a:t>‹#›</a:t>
            </a:fld>
            <a:endParaRPr lang="en-US"/>
          </a:p>
        </p:txBody>
      </p:sp>
      <p:pic>
        <p:nvPicPr>
          <p:cNvPr id="8" name="Picture 7" descr="Chart&#10;&#10;Description automatically generated with low confidence">
            <a:extLst>
              <a:ext uri="{FF2B5EF4-FFF2-40B4-BE49-F238E27FC236}">
                <a16:creationId xmlns:a16="http://schemas.microsoft.com/office/drawing/2014/main" id="{9D558212-7CCC-4832-988C-1EB5FFD3C8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37BFD06-E26E-42C0-AD37-A12680533DBF}"/>
              </a:ext>
            </a:extLst>
          </p:cNvPr>
          <p:cNvSpPr txBox="1">
            <a:spLocks/>
          </p:cNvSpPr>
          <p:nvPr userDrawn="1"/>
        </p:nvSpPr>
        <p:spPr>
          <a:xfrm>
            <a:off x="607142" y="1892676"/>
            <a:ext cx="4338484"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rgbClr val="102542"/>
                </a:solidFill>
              </a:rPr>
              <a:t>Click to edit Master title style</a:t>
            </a:r>
          </a:p>
        </p:txBody>
      </p:sp>
      <p:sp>
        <p:nvSpPr>
          <p:cNvPr id="10" name="Subtitle 2">
            <a:extLst>
              <a:ext uri="{FF2B5EF4-FFF2-40B4-BE49-F238E27FC236}">
                <a16:creationId xmlns:a16="http://schemas.microsoft.com/office/drawing/2014/main" id="{A5C0F950-64A9-4277-88AA-55753FC7C8AD}"/>
              </a:ext>
            </a:extLst>
          </p:cNvPr>
          <p:cNvSpPr txBox="1">
            <a:spLocks/>
          </p:cNvSpPr>
          <p:nvPr userDrawn="1"/>
        </p:nvSpPr>
        <p:spPr>
          <a:xfrm>
            <a:off x="6413090" y="2055813"/>
            <a:ext cx="4864510"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t>Click to edit Master subtitle style</a:t>
            </a:r>
          </a:p>
        </p:txBody>
      </p:sp>
    </p:spTree>
    <p:extLst>
      <p:ext uri="{BB962C8B-B14F-4D97-AF65-F5344CB8AC3E}">
        <p14:creationId xmlns:p14="http://schemas.microsoft.com/office/powerpoint/2010/main" val="74861176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7DED2-BF36-4328-89F1-7A7B362BB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A4219-4988-422C-BB6E-13035606B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FC5D-75C7-413A-87AA-305A8FB08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24458701-5B9E-4355-925D-49A2C22A0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04B50-3083-4EA8-879D-96BE1294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F7AF-B5F6-4ABB-96CA-074615B4340D}" type="slidenum">
              <a:rPr lang="en-US" smtClean="0"/>
              <a:t>‹#›</a:t>
            </a:fld>
            <a:endParaRPr lang="en-US"/>
          </a:p>
        </p:txBody>
      </p:sp>
      <p:pic>
        <p:nvPicPr>
          <p:cNvPr id="8" name="Picture 7" descr="Rectangle&#10;&#10;Description automatically generated with low confidence">
            <a:extLst>
              <a:ext uri="{FF2B5EF4-FFF2-40B4-BE49-F238E27FC236}">
                <a16:creationId xmlns:a16="http://schemas.microsoft.com/office/drawing/2014/main" id="{50D7CF02-E2B5-4C4E-87CA-06E8189814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1281CD9A-01BB-49BD-8BB0-460E91CB62DA}"/>
              </a:ext>
            </a:extLst>
          </p:cNvPr>
          <p:cNvSpPr txBox="1">
            <a:spLocks/>
          </p:cNvSpPr>
          <p:nvPr userDrawn="1"/>
        </p:nvSpPr>
        <p:spPr>
          <a:xfrm>
            <a:off x="993058" y="476313"/>
            <a:ext cx="8989142"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chemeClr val="bg1"/>
                </a:solidFill>
              </a:rPr>
              <a:t>Click to edit Master title style</a:t>
            </a:r>
          </a:p>
        </p:txBody>
      </p:sp>
      <p:sp>
        <p:nvSpPr>
          <p:cNvPr id="10" name="Subtitle 2">
            <a:extLst>
              <a:ext uri="{FF2B5EF4-FFF2-40B4-BE49-F238E27FC236}">
                <a16:creationId xmlns:a16="http://schemas.microsoft.com/office/drawing/2014/main" id="{0E999E23-A499-4D71-A7D8-C7B74102588B}"/>
              </a:ext>
            </a:extLst>
          </p:cNvPr>
          <p:cNvSpPr txBox="1">
            <a:spLocks/>
          </p:cNvSpPr>
          <p:nvPr userDrawn="1"/>
        </p:nvSpPr>
        <p:spPr>
          <a:xfrm>
            <a:off x="993058" y="3121000"/>
            <a:ext cx="9586452"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t>Click to edit Master subtitle style</a:t>
            </a:r>
          </a:p>
        </p:txBody>
      </p:sp>
    </p:spTree>
    <p:extLst>
      <p:ext uri="{BB962C8B-B14F-4D97-AF65-F5344CB8AC3E}">
        <p14:creationId xmlns:p14="http://schemas.microsoft.com/office/powerpoint/2010/main" val="2536568271"/>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7DED2-BF36-4328-89F1-7A7B362BB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A4219-4988-422C-BB6E-13035606B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FC5D-75C7-413A-87AA-305A8FB08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24458701-5B9E-4355-925D-49A2C22A0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04B50-3083-4EA8-879D-96BE1294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F7AF-B5F6-4ABB-96CA-074615B4340D}" type="slidenum">
              <a:rPr lang="en-US" smtClean="0"/>
              <a:t>‹#›</a:t>
            </a:fld>
            <a:endParaRPr lang="en-US"/>
          </a:p>
        </p:txBody>
      </p:sp>
      <p:pic>
        <p:nvPicPr>
          <p:cNvPr id="8" name="Picture 7" descr="Rectangle&#10;&#10;Description automatically generated with low confidence">
            <a:extLst>
              <a:ext uri="{FF2B5EF4-FFF2-40B4-BE49-F238E27FC236}">
                <a16:creationId xmlns:a16="http://schemas.microsoft.com/office/drawing/2014/main" id="{50D7CF02-E2B5-4C4E-87CA-06E8189814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630767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A3AB7-64CF-4DF2-B7DA-71B73763C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C02643-E42C-4F3A-8777-5A62B9B3D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F124D-89BE-471A-828B-74EE7CE41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71FD3-B884-444C-AC3C-F9351063523B}" type="datetimeFigureOut">
              <a:rPr lang="en-US" smtClean="0"/>
              <a:t>5/19/2022</a:t>
            </a:fld>
            <a:endParaRPr lang="en-US"/>
          </a:p>
        </p:txBody>
      </p:sp>
      <p:sp>
        <p:nvSpPr>
          <p:cNvPr id="5" name="Footer Placeholder 4">
            <a:extLst>
              <a:ext uri="{FF2B5EF4-FFF2-40B4-BE49-F238E27FC236}">
                <a16:creationId xmlns:a16="http://schemas.microsoft.com/office/drawing/2014/main" id="{417678E4-B494-40B1-835F-F59983CDC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27598-559D-41B5-B115-5D8F7EC07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3B354-0AA0-4A2B-8391-E4BE7F80F625}"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9F05380F-7A4B-4793-8631-87CFF92F0B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4374947"/>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BFC81-6AAA-4E6D-85F5-CB2F5E018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61B96-9AB8-4752-9E47-B23402924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BF82C-3E07-4D1B-BB10-45A469A68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BB595-A295-4D7E-BF5C-5837225C7006}" type="datetimeFigureOut">
              <a:rPr lang="en-US" smtClean="0"/>
              <a:t>5/19/2022</a:t>
            </a:fld>
            <a:endParaRPr lang="en-US"/>
          </a:p>
        </p:txBody>
      </p:sp>
      <p:sp>
        <p:nvSpPr>
          <p:cNvPr id="5" name="Footer Placeholder 4">
            <a:extLst>
              <a:ext uri="{FF2B5EF4-FFF2-40B4-BE49-F238E27FC236}">
                <a16:creationId xmlns:a16="http://schemas.microsoft.com/office/drawing/2014/main" id="{4F26FDB9-F323-4950-A954-BF330DA59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CB5E44-CFF0-4288-9B8A-CC13180BB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F6E96-E478-4CEA-8180-3807A5357427}"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47EF042E-E2D3-4863-B260-BAD2952381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229058"/>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4E749-253C-41D5-AED6-19A26FECC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2D1C0-5AB8-403F-89B0-EE4372486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A0F0C-63D2-4D8A-84A1-4616F3DE7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DE923A2E-30A4-4096-8FC4-C90C78BD6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E264C-B874-4362-9473-C8C1A2BB1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32EB6-C2B9-4C6C-966F-47925A35A357}" type="slidenum">
              <a:rPr lang="en-US" smtClean="0"/>
              <a:t>‹#›</a:t>
            </a:fld>
            <a:endParaRPr lang="en-US"/>
          </a:p>
        </p:txBody>
      </p:sp>
      <p:pic>
        <p:nvPicPr>
          <p:cNvPr id="8" name="Picture 7" descr="Chart&#10;&#10;Description automatically generated with low confidence">
            <a:extLst>
              <a:ext uri="{FF2B5EF4-FFF2-40B4-BE49-F238E27FC236}">
                <a16:creationId xmlns:a16="http://schemas.microsoft.com/office/drawing/2014/main" id="{9D558212-7CCC-4832-988C-1EB5FFD3C8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0352891"/>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698732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B68D3-8B53-4C33-A018-2FC3E688E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66DC94-50B6-4CCC-9553-05984B469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5606E-16F6-46CA-9626-42942F9AA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88538-6D4C-424E-A4EB-8F114D77098C}" type="datetimeFigureOut">
              <a:rPr lang="en-US" smtClean="0"/>
              <a:t>5/19/2022</a:t>
            </a:fld>
            <a:endParaRPr lang="en-US"/>
          </a:p>
        </p:txBody>
      </p:sp>
      <p:sp>
        <p:nvSpPr>
          <p:cNvPr id="5" name="Footer Placeholder 4">
            <a:extLst>
              <a:ext uri="{FF2B5EF4-FFF2-40B4-BE49-F238E27FC236}">
                <a16:creationId xmlns:a16="http://schemas.microsoft.com/office/drawing/2014/main" id="{1627316B-32E0-4C2D-9F16-646032C83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DD9128-9AF6-4BEA-87BF-4AC0DED3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D9425-28F6-4A03-AD91-373747D0E488}"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3EAA6EC0-A920-4D1A-95B2-CC0753F6F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966759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489BF-92D8-4785-8FAD-B8E6997AD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5FD72-9C77-44F3-9BF6-E441E6049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ACA30-86B8-472E-9177-E0375E68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BCFAB-A393-41CA-8F58-F8AF4013A3A4}" type="datetimeFigureOut">
              <a:rPr lang="en-US" smtClean="0"/>
              <a:t>5/19/2022</a:t>
            </a:fld>
            <a:endParaRPr lang="en-US"/>
          </a:p>
        </p:txBody>
      </p:sp>
      <p:sp>
        <p:nvSpPr>
          <p:cNvPr id="5" name="Footer Placeholder 4">
            <a:extLst>
              <a:ext uri="{FF2B5EF4-FFF2-40B4-BE49-F238E27FC236}">
                <a16:creationId xmlns:a16="http://schemas.microsoft.com/office/drawing/2014/main" id="{F4692134-98CE-4EA5-89B7-0C6252A4E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A64C0-A1DE-435D-8FE4-3C6337FD1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3455-394A-44DF-8A43-530CAAAA4506}" type="slidenum">
              <a:rPr lang="en-US" smtClean="0"/>
              <a:t>‹#›</a:t>
            </a:fld>
            <a:endParaRPr lang="en-US"/>
          </a:p>
        </p:txBody>
      </p:sp>
      <p:pic>
        <p:nvPicPr>
          <p:cNvPr id="7" name="Picture 6" descr="A picture containing person, indoor, window, desk&#10;&#10;Description automatically generated">
            <a:extLst>
              <a:ext uri="{FF2B5EF4-FFF2-40B4-BE49-F238E27FC236}">
                <a16:creationId xmlns:a16="http://schemas.microsoft.com/office/drawing/2014/main" id="{734D6C6E-B427-4AB5-B346-F6BAC54B1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87040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36F63-21C5-492B-A681-73E17EC77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3790E-F325-4787-87AC-DE2283BCA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267C-AD5E-4E19-89AF-10667B8CD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0535FC66-058A-419D-A641-12AE9B923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31498-38C1-4BDF-A17A-DF402E50C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8357-25CA-4601-AA45-F39D5E95C05F}"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3BE6B5D0-B6AC-43CB-8B02-E3EBC07EDE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1629859"/>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36F63-21C5-492B-A681-73E17EC77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3790E-F325-4787-87AC-DE2283BCA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267C-AD5E-4E19-89AF-10667B8CD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0535FC66-058A-419D-A641-12AE9B923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31498-38C1-4BDF-A17A-DF402E50C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8357-25CA-4601-AA45-F39D5E95C05F}"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3BE6B5D0-B6AC-43CB-8B02-E3EBC07EDE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508632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E384D-8FFA-4EDB-9926-FCFF4EB8189E}"/>
              </a:ext>
            </a:extLst>
          </p:cNvPr>
          <p:cNvSpPr txBox="1"/>
          <p:nvPr/>
        </p:nvSpPr>
        <p:spPr>
          <a:xfrm>
            <a:off x="332407" y="1518741"/>
            <a:ext cx="6474925" cy="1938992"/>
          </a:xfrm>
          <a:prstGeom prst="rect">
            <a:avLst/>
          </a:prstGeom>
          <a:noFill/>
        </p:spPr>
        <p:txBody>
          <a:bodyPr wrap="square" rtlCol="0">
            <a:spAutoFit/>
          </a:bodyPr>
          <a:lstStyle/>
          <a:p>
            <a:r>
              <a:rPr lang="en-US" sz="6000" dirty="0">
                <a:solidFill>
                  <a:srgbClr val="102542"/>
                </a:solidFill>
                <a:latin typeface="Gotham" pitchFamily="50" charset="0"/>
              </a:rPr>
              <a:t>Partnering with Head Start </a:t>
            </a:r>
          </a:p>
        </p:txBody>
      </p:sp>
      <p:sp>
        <p:nvSpPr>
          <p:cNvPr id="8" name="TextBox 7">
            <a:extLst>
              <a:ext uri="{FF2B5EF4-FFF2-40B4-BE49-F238E27FC236}">
                <a16:creationId xmlns:a16="http://schemas.microsoft.com/office/drawing/2014/main" id="{FA742FF0-EA5E-402C-8B0E-165C011BC0EF}"/>
              </a:ext>
            </a:extLst>
          </p:cNvPr>
          <p:cNvSpPr txBox="1"/>
          <p:nvPr/>
        </p:nvSpPr>
        <p:spPr>
          <a:xfrm>
            <a:off x="641970" y="5668580"/>
            <a:ext cx="5119851" cy="461665"/>
          </a:xfrm>
          <a:prstGeom prst="rect">
            <a:avLst/>
          </a:prstGeom>
          <a:noFill/>
        </p:spPr>
        <p:txBody>
          <a:bodyPr wrap="square" lIns="91440" tIns="45720" rIns="91440" bIns="45720" rtlCol="0" anchor="t">
            <a:spAutoFit/>
          </a:bodyPr>
          <a:lstStyle/>
          <a:p>
            <a:r>
              <a:rPr lang="en-US" sz="2400">
                <a:solidFill>
                  <a:schemeClr val="bg1"/>
                </a:solidFill>
                <a:latin typeface="Gotham"/>
              </a:rPr>
              <a:t>2022</a:t>
            </a:r>
          </a:p>
        </p:txBody>
      </p:sp>
      <p:sp>
        <p:nvSpPr>
          <p:cNvPr id="9" name="TextBox 8">
            <a:extLst>
              <a:ext uri="{FF2B5EF4-FFF2-40B4-BE49-F238E27FC236}">
                <a16:creationId xmlns:a16="http://schemas.microsoft.com/office/drawing/2014/main" id="{6681B1A6-E64A-4961-A078-9EEA806B78AD}"/>
              </a:ext>
            </a:extLst>
          </p:cNvPr>
          <p:cNvSpPr txBox="1"/>
          <p:nvPr/>
        </p:nvSpPr>
        <p:spPr>
          <a:xfrm>
            <a:off x="4911925" y="6126248"/>
            <a:ext cx="2076081" cy="584775"/>
          </a:xfrm>
          <a:prstGeom prst="rect">
            <a:avLst/>
          </a:prstGeom>
          <a:noFill/>
        </p:spPr>
        <p:txBody>
          <a:bodyPr wrap="square" lIns="91440" tIns="45720" rIns="91440" bIns="45720" rtlCol="0" anchor="t">
            <a:spAutoFit/>
          </a:bodyPr>
          <a:lstStyle/>
          <a:p>
            <a:endParaRPr lang="en-US" sz="3200">
              <a:solidFill>
                <a:srgbClr val="102542"/>
              </a:solidFill>
              <a:highlight>
                <a:srgbClr val="FFFF00"/>
              </a:highlight>
              <a:latin typeface="Gotham" pitchFamily="50" charset="0"/>
            </a:endParaRPr>
          </a:p>
        </p:txBody>
      </p:sp>
      <p:pic>
        <p:nvPicPr>
          <p:cNvPr id="3" name="Picture 3" descr="A picture containing text, clipart&#10;&#10;Description automatically generated">
            <a:extLst>
              <a:ext uri="{FF2B5EF4-FFF2-40B4-BE49-F238E27FC236}">
                <a16:creationId xmlns:a16="http://schemas.microsoft.com/office/drawing/2014/main" id="{E9032D8F-2218-7844-481F-FEF0348452FB}"/>
              </a:ext>
            </a:extLst>
          </p:cNvPr>
          <p:cNvPicPr>
            <a:picLocks noChangeAspect="1"/>
          </p:cNvPicPr>
          <p:nvPr/>
        </p:nvPicPr>
        <p:blipFill>
          <a:blip r:embed="rId3"/>
          <a:stretch>
            <a:fillRect/>
          </a:stretch>
        </p:blipFill>
        <p:spPr>
          <a:xfrm>
            <a:off x="5349875" y="5334000"/>
            <a:ext cx="1238250" cy="1428750"/>
          </a:xfrm>
          <a:prstGeom prst="rect">
            <a:avLst/>
          </a:prstGeom>
        </p:spPr>
      </p:pic>
    </p:spTree>
    <p:extLst>
      <p:ext uri="{BB962C8B-B14F-4D97-AF65-F5344CB8AC3E}">
        <p14:creationId xmlns:p14="http://schemas.microsoft.com/office/powerpoint/2010/main" val="161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575871" y="906625"/>
            <a:ext cx="4584785" cy="2862322"/>
          </a:xfrm>
          <a:prstGeom prst="rect">
            <a:avLst/>
          </a:prstGeom>
          <a:noFill/>
        </p:spPr>
        <p:txBody>
          <a:bodyPr wrap="square" rtlCol="0">
            <a:spAutoFit/>
          </a:bodyPr>
          <a:lstStyle/>
          <a:p>
            <a:r>
              <a:rPr lang="en-US" sz="6000">
                <a:solidFill>
                  <a:schemeClr val="bg1"/>
                </a:solidFill>
                <a:latin typeface="Gotham" pitchFamily="50" charset="0"/>
              </a:rPr>
              <a:t>Good for Children &amp; Families</a:t>
            </a:r>
          </a:p>
        </p:txBody>
      </p:sp>
      <p:sp>
        <p:nvSpPr>
          <p:cNvPr id="5" name="TextBox 4">
            <a:extLst>
              <a:ext uri="{FF2B5EF4-FFF2-40B4-BE49-F238E27FC236}">
                <a16:creationId xmlns:a16="http://schemas.microsoft.com/office/drawing/2014/main" id="{F63DD4F1-2E37-4D35-80C0-EC50DAEE1362}"/>
              </a:ext>
            </a:extLst>
          </p:cNvPr>
          <p:cNvSpPr txBox="1"/>
          <p:nvPr/>
        </p:nvSpPr>
        <p:spPr>
          <a:xfrm>
            <a:off x="5580241" y="1070137"/>
            <a:ext cx="6230431" cy="3539430"/>
          </a:xfrm>
          <a:prstGeom prst="rect">
            <a:avLst/>
          </a:prstGeom>
          <a:noFill/>
        </p:spPr>
        <p:txBody>
          <a:bodyPr wrap="square" lIns="91440" tIns="45720" rIns="91440" bIns="45720" rtlCol="0" anchor="t">
            <a:spAutoFit/>
          </a:bodyPr>
          <a:lstStyle/>
          <a:p>
            <a:r>
              <a:rPr lang="en-US" sz="3200" dirty="0">
                <a:solidFill>
                  <a:srgbClr val="102542"/>
                </a:solidFill>
                <a:latin typeface="Gotham"/>
              </a:rPr>
              <a:t>Experience and / or relationships in the areas of:</a:t>
            </a:r>
          </a:p>
          <a:p>
            <a:endParaRPr lang="en-US" sz="3200" dirty="0">
              <a:solidFill>
                <a:srgbClr val="102542"/>
              </a:solidFill>
              <a:latin typeface="Gotham" pitchFamily="50" charset="0"/>
            </a:endParaRPr>
          </a:p>
          <a:p>
            <a:pPr marL="457200" indent="-457200">
              <a:buFont typeface="Arial" panose="020B0604020202020204" pitchFamily="34" charset="0"/>
              <a:buChar char="•"/>
            </a:pPr>
            <a:r>
              <a:rPr lang="en-US" sz="3200" dirty="0">
                <a:solidFill>
                  <a:srgbClr val="102542"/>
                </a:solidFill>
                <a:latin typeface="Gotham"/>
              </a:rPr>
              <a:t>Choice</a:t>
            </a:r>
          </a:p>
          <a:p>
            <a:pPr marL="457200" indent="-457200">
              <a:buFont typeface="Arial" panose="020B0604020202020204" pitchFamily="34" charset="0"/>
              <a:buChar char="•"/>
            </a:pPr>
            <a:r>
              <a:rPr lang="en-US" sz="3200" dirty="0">
                <a:solidFill>
                  <a:srgbClr val="102542"/>
                </a:solidFill>
                <a:latin typeface="Gotham"/>
              </a:rPr>
              <a:t>Access</a:t>
            </a:r>
          </a:p>
          <a:p>
            <a:pPr marL="457200" indent="-457200">
              <a:buFont typeface="Arial" panose="020B0604020202020204" pitchFamily="34" charset="0"/>
              <a:buChar char="•"/>
            </a:pPr>
            <a:r>
              <a:rPr lang="en-US" sz="3200" dirty="0">
                <a:solidFill>
                  <a:srgbClr val="102542"/>
                </a:solidFill>
                <a:latin typeface="Gotham"/>
              </a:rPr>
              <a:t>Comprehensive Early Childhood Services</a:t>
            </a:r>
          </a:p>
        </p:txBody>
      </p:sp>
    </p:spTree>
    <p:extLst>
      <p:ext uri="{BB962C8B-B14F-4D97-AF65-F5344CB8AC3E}">
        <p14:creationId xmlns:p14="http://schemas.microsoft.com/office/powerpoint/2010/main" val="424601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0AC947D2-A855-95FD-601A-DBB098992C92}"/>
              </a:ext>
            </a:extLst>
          </p:cNvPr>
          <p:cNvPicPr>
            <a:picLocks noChangeAspect="1"/>
          </p:cNvPicPr>
          <p:nvPr/>
        </p:nvPicPr>
        <p:blipFill rotWithShape="1">
          <a:blip r:embed="rId3"/>
          <a:srcRect l="9615" t="9091" r="37239"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2F442F-0984-4507-A971-E823A45787F7}"/>
              </a:ext>
            </a:extLst>
          </p:cNvPr>
          <p:cNvSpPr txBox="1"/>
          <p:nvPr/>
        </p:nvSpPr>
        <p:spPr>
          <a:xfrm>
            <a:off x="195247" y="653288"/>
            <a:ext cx="10178912" cy="106609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a:latin typeface="Gotham"/>
                <a:ea typeface="+mj-ea"/>
                <a:cs typeface="+mj-cs"/>
              </a:rPr>
              <a:t>Good for Children &amp; Families</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6F04B99-6366-4641-92EF-0FE2CA1F438B}"/>
              </a:ext>
            </a:extLst>
          </p:cNvPr>
          <p:cNvSpPr txBox="1"/>
          <p:nvPr/>
        </p:nvSpPr>
        <p:spPr>
          <a:xfrm>
            <a:off x="195248" y="1965823"/>
            <a:ext cx="4327906" cy="3988796"/>
          </a:xfrm>
          <a:prstGeom prst="rect">
            <a:avLst/>
          </a:prstGeom>
        </p:spPr>
        <p:txBody>
          <a:bodyPr vert="horz" lIns="91440" tIns="45720" rIns="91440" bIns="45720" rtlCol="0" anchor="t">
            <a:noAutofit/>
          </a:bodyPr>
          <a:lstStyle/>
          <a:p>
            <a:pPr>
              <a:lnSpc>
                <a:spcPct val="90000"/>
              </a:lnSpc>
              <a:spcAft>
                <a:spcPts val="600"/>
              </a:spcAft>
            </a:pPr>
            <a:r>
              <a:rPr lang="en-US" sz="2400" b="1" dirty="0">
                <a:latin typeface="Gotham"/>
              </a:rPr>
              <a:t>These  include: ​</a:t>
            </a:r>
          </a:p>
          <a:p>
            <a:pPr indent="-228600">
              <a:lnSpc>
                <a:spcPct val="90000"/>
              </a:lnSpc>
              <a:spcAft>
                <a:spcPts val="600"/>
              </a:spcAft>
              <a:buFont typeface="Arial" panose="020B0604020202020204" pitchFamily="34" charset="0"/>
              <a:buChar char="•"/>
            </a:pPr>
            <a:endParaRPr lang="en-US" sz="2400" dirty="0">
              <a:latin typeface="Gotham"/>
            </a:endParaRPr>
          </a:p>
          <a:p>
            <a:pPr marL="342900" indent="-228600">
              <a:lnSpc>
                <a:spcPct val="90000"/>
              </a:lnSpc>
              <a:spcAft>
                <a:spcPts val="600"/>
              </a:spcAft>
              <a:buFont typeface="Arial" panose="020B0604020202020204" pitchFamily="34" charset="0"/>
              <a:buChar char="•"/>
            </a:pPr>
            <a:r>
              <a:rPr lang="en-US" sz="2400" dirty="0">
                <a:latin typeface="Gotham"/>
              </a:rPr>
              <a:t>Comprehensive holistic services​</a:t>
            </a:r>
          </a:p>
          <a:p>
            <a:pPr marL="342900" indent="-228600">
              <a:lnSpc>
                <a:spcPct val="90000"/>
              </a:lnSpc>
              <a:spcAft>
                <a:spcPts val="600"/>
              </a:spcAft>
              <a:buFont typeface="Arial" panose="020B0604020202020204" pitchFamily="34" charset="0"/>
              <a:buChar char="•"/>
            </a:pPr>
            <a:endParaRPr lang="en-US" sz="2400" dirty="0">
              <a:latin typeface="Gotham"/>
            </a:endParaRPr>
          </a:p>
          <a:p>
            <a:pPr marL="342900" indent="-228600">
              <a:lnSpc>
                <a:spcPct val="90000"/>
              </a:lnSpc>
              <a:spcAft>
                <a:spcPts val="600"/>
              </a:spcAft>
              <a:buFont typeface="Arial" panose="020B0604020202020204" pitchFamily="34" charset="0"/>
              <a:buChar char="•"/>
            </a:pPr>
            <a:r>
              <a:rPr lang="en-US" sz="2400" dirty="0">
                <a:latin typeface="Gotham"/>
              </a:rPr>
              <a:t>Nonstandard schedules​</a:t>
            </a:r>
          </a:p>
          <a:p>
            <a:pPr marL="342900" indent="-228600">
              <a:lnSpc>
                <a:spcPct val="90000"/>
              </a:lnSpc>
              <a:spcAft>
                <a:spcPts val="600"/>
              </a:spcAft>
              <a:buFont typeface="Arial" panose="020B0604020202020204" pitchFamily="34" charset="0"/>
              <a:buChar char="•"/>
            </a:pPr>
            <a:endParaRPr lang="en-US" sz="2400" dirty="0">
              <a:latin typeface="Gotham"/>
            </a:endParaRPr>
          </a:p>
          <a:p>
            <a:pPr marL="342900" indent="-228600">
              <a:lnSpc>
                <a:spcPct val="90000"/>
              </a:lnSpc>
              <a:spcAft>
                <a:spcPts val="600"/>
              </a:spcAft>
              <a:buFont typeface="Arial" panose="020B0604020202020204" pitchFamily="34" charset="0"/>
              <a:buChar char="•"/>
            </a:pPr>
            <a:r>
              <a:rPr lang="en-US" sz="2400" dirty="0">
                <a:highlight>
                  <a:srgbClr val="FFFF00"/>
                </a:highlight>
                <a:latin typeface="Gotham"/>
              </a:rPr>
              <a:t>[Name of Program] </a:t>
            </a:r>
            <a:r>
              <a:rPr lang="en-US" sz="2400" dirty="0">
                <a:latin typeface="Gotham"/>
              </a:rPr>
              <a:t>can collaborate with </a:t>
            </a:r>
            <a:r>
              <a:rPr lang="en-US" sz="2400" dirty="0">
                <a:highlight>
                  <a:srgbClr val="FFFF00"/>
                </a:highlight>
                <a:latin typeface="Gotham"/>
              </a:rPr>
              <a:t>[name of district] </a:t>
            </a:r>
            <a:r>
              <a:rPr lang="en-US" sz="2400" dirty="0">
                <a:latin typeface="Gotham"/>
              </a:rPr>
              <a:t>to design solutions our community needs.</a:t>
            </a:r>
          </a:p>
        </p:txBody>
      </p:sp>
    </p:spTree>
    <p:extLst>
      <p:ext uri="{BB962C8B-B14F-4D97-AF65-F5344CB8AC3E}">
        <p14:creationId xmlns:p14="http://schemas.microsoft.com/office/powerpoint/2010/main" val="38990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282184" y="906625"/>
            <a:ext cx="4796451" cy="2308324"/>
          </a:xfrm>
          <a:prstGeom prst="rect">
            <a:avLst/>
          </a:prstGeom>
          <a:noFill/>
        </p:spPr>
        <p:txBody>
          <a:bodyPr wrap="square" lIns="91440" tIns="45720" rIns="91440" bIns="45720" rtlCol="0" anchor="t">
            <a:spAutoFit/>
          </a:bodyPr>
          <a:lstStyle/>
          <a:p>
            <a:r>
              <a:rPr lang="en-US" sz="4800" dirty="0">
                <a:solidFill>
                  <a:schemeClr val="bg1"/>
                </a:solidFill>
                <a:latin typeface="Gotham"/>
              </a:rPr>
              <a:t>Alignment &amp; Administrative</a:t>
            </a:r>
          </a:p>
          <a:p>
            <a:r>
              <a:rPr lang="en-US" sz="4800" dirty="0">
                <a:solidFill>
                  <a:schemeClr val="bg1"/>
                </a:solidFill>
                <a:latin typeface="Gotham"/>
              </a:rPr>
              <a:t>Efficiency</a:t>
            </a:r>
          </a:p>
        </p:txBody>
      </p:sp>
      <p:sp>
        <p:nvSpPr>
          <p:cNvPr id="5" name="TextBox 4">
            <a:extLst>
              <a:ext uri="{FF2B5EF4-FFF2-40B4-BE49-F238E27FC236}">
                <a16:creationId xmlns:a16="http://schemas.microsoft.com/office/drawing/2014/main" id="{F63DD4F1-2E37-4D35-80C0-EC50DAEE1362}"/>
              </a:ext>
            </a:extLst>
          </p:cNvPr>
          <p:cNvSpPr txBox="1"/>
          <p:nvPr/>
        </p:nvSpPr>
        <p:spPr>
          <a:xfrm>
            <a:off x="5941764" y="1059120"/>
            <a:ext cx="5561414" cy="4832092"/>
          </a:xfrm>
          <a:prstGeom prst="rect">
            <a:avLst/>
          </a:prstGeom>
          <a:noFill/>
        </p:spPr>
        <p:txBody>
          <a:bodyPr wrap="square" lIns="91440" tIns="45720" rIns="91440" bIns="45720" rtlCol="0" anchor="t">
            <a:spAutoFit/>
          </a:bodyPr>
          <a:lstStyle/>
          <a:p>
            <a:endParaRPr lang="en-US" sz="2800" dirty="0">
              <a:solidFill>
                <a:srgbClr val="102542"/>
              </a:solidFill>
              <a:latin typeface="Gotham" pitchFamily="50" charset="0"/>
            </a:endParaRPr>
          </a:p>
          <a:p>
            <a:r>
              <a:rPr lang="en-US" sz="2800" dirty="0">
                <a:solidFill>
                  <a:srgbClr val="102542"/>
                </a:solidFill>
                <a:highlight>
                  <a:srgbClr val="FFFF00"/>
                </a:highlight>
                <a:latin typeface="Gotham"/>
              </a:rPr>
              <a:t>[Name of your program] </a:t>
            </a:r>
            <a:r>
              <a:rPr lang="en-US" sz="2800" dirty="0">
                <a:solidFill>
                  <a:srgbClr val="102542"/>
                </a:solidFill>
                <a:latin typeface="Gotham"/>
              </a:rPr>
              <a:t>has decades of experience in:</a:t>
            </a:r>
          </a:p>
          <a:p>
            <a:pPr marL="457200" indent="-457200">
              <a:buFont typeface="Arial" panose="020B0604020202020204" pitchFamily="34" charset="0"/>
              <a:buChar char="•"/>
            </a:pPr>
            <a:r>
              <a:rPr lang="en-US" sz="2800" dirty="0">
                <a:solidFill>
                  <a:srgbClr val="102542"/>
                </a:solidFill>
                <a:latin typeface="Gotham"/>
              </a:rPr>
              <a:t>blending multiple funding sources</a:t>
            </a:r>
          </a:p>
          <a:p>
            <a:pPr marL="457200" indent="-457200">
              <a:buFont typeface="Arial" panose="020B0604020202020204" pitchFamily="34" charset="0"/>
              <a:buChar char="•"/>
            </a:pPr>
            <a:r>
              <a:rPr lang="en-US" sz="2800" dirty="0">
                <a:solidFill>
                  <a:srgbClr val="102542"/>
                </a:solidFill>
                <a:latin typeface="Gotham"/>
              </a:rPr>
              <a:t>build high quality early childhood education programs</a:t>
            </a:r>
          </a:p>
          <a:p>
            <a:pPr marL="457200" indent="-457200">
              <a:buFont typeface="Arial" panose="020B0604020202020204" pitchFamily="34" charset="0"/>
              <a:buChar char="•"/>
            </a:pPr>
            <a:r>
              <a:rPr lang="en-US" sz="2800" dirty="0">
                <a:solidFill>
                  <a:srgbClr val="102542"/>
                </a:solidFill>
                <a:latin typeface="Gotham"/>
              </a:rPr>
              <a:t>serving and supporting vulnerable and at-risk children and their families</a:t>
            </a:r>
          </a:p>
        </p:txBody>
      </p:sp>
    </p:spTree>
    <p:extLst>
      <p:ext uri="{BB962C8B-B14F-4D97-AF65-F5344CB8AC3E}">
        <p14:creationId xmlns:p14="http://schemas.microsoft.com/office/powerpoint/2010/main" val="250765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575872" y="680001"/>
            <a:ext cx="4458836" cy="2308324"/>
          </a:xfrm>
          <a:prstGeom prst="rect">
            <a:avLst/>
          </a:prstGeom>
          <a:noFill/>
        </p:spPr>
        <p:txBody>
          <a:bodyPr wrap="square" rtlCol="0">
            <a:spAutoFit/>
          </a:bodyPr>
          <a:lstStyle/>
          <a:p>
            <a:r>
              <a:rPr lang="en-US" sz="4800">
                <a:solidFill>
                  <a:schemeClr val="bg1"/>
                </a:solidFill>
                <a:latin typeface="Gotham" pitchFamily="50" charset="0"/>
              </a:rPr>
              <a:t>Meet State and Federal Requirements</a:t>
            </a:r>
          </a:p>
        </p:txBody>
      </p:sp>
      <p:sp>
        <p:nvSpPr>
          <p:cNvPr id="5" name="TextBox 4">
            <a:extLst>
              <a:ext uri="{FF2B5EF4-FFF2-40B4-BE49-F238E27FC236}">
                <a16:creationId xmlns:a16="http://schemas.microsoft.com/office/drawing/2014/main" id="{F63DD4F1-2E37-4D35-80C0-EC50DAEE1362}"/>
              </a:ext>
            </a:extLst>
          </p:cNvPr>
          <p:cNvSpPr txBox="1"/>
          <p:nvPr/>
        </p:nvSpPr>
        <p:spPr>
          <a:xfrm>
            <a:off x="6261252" y="550431"/>
            <a:ext cx="5196289" cy="4524315"/>
          </a:xfrm>
          <a:prstGeom prst="rect">
            <a:avLst/>
          </a:prstGeom>
          <a:noFill/>
        </p:spPr>
        <p:txBody>
          <a:bodyPr wrap="square" rtlCol="0">
            <a:spAutoFit/>
          </a:bodyPr>
          <a:lstStyle/>
          <a:p>
            <a:r>
              <a:rPr lang="en-US" sz="3200" dirty="0">
                <a:solidFill>
                  <a:srgbClr val="102542"/>
                </a:solidFill>
                <a:latin typeface="Gotham" pitchFamily="50" charset="0"/>
              </a:rPr>
              <a:t>Experience and / or relationships in the areas of:</a:t>
            </a:r>
          </a:p>
          <a:p>
            <a:endParaRPr lang="en-US" sz="3200" dirty="0">
              <a:solidFill>
                <a:srgbClr val="102542"/>
              </a:solidFill>
              <a:latin typeface="Gotham" pitchFamily="50" charset="0"/>
            </a:endParaRPr>
          </a:p>
          <a:p>
            <a:pPr marL="457200" indent="-457200">
              <a:buFont typeface="Arial" panose="020B0604020202020204" pitchFamily="34" charset="0"/>
              <a:buChar char="•"/>
            </a:pPr>
            <a:r>
              <a:rPr lang="en-US" sz="3200" dirty="0">
                <a:solidFill>
                  <a:srgbClr val="102542"/>
                </a:solidFill>
                <a:latin typeface="Gotham" pitchFamily="50" charset="0"/>
              </a:rPr>
              <a:t>AB 131</a:t>
            </a:r>
          </a:p>
          <a:p>
            <a:pPr marL="457200" indent="-457200">
              <a:buFont typeface="Arial" panose="020B0604020202020204" pitchFamily="34" charset="0"/>
              <a:buChar char="•"/>
            </a:pPr>
            <a:r>
              <a:rPr lang="en-US" sz="3200" dirty="0">
                <a:solidFill>
                  <a:srgbClr val="102542"/>
                </a:solidFill>
                <a:latin typeface="Gotham" pitchFamily="50" charset="0"/>
              </a:rPr>
              <a:t>ESSA</a:t>
            </a:r>
          </a:p>
          <a:p>
            <a:pPr marL="457200" indent="-457200">
              <a:buFont typeface="Arial" panose="020B0604020202020204" pitchFamily="34" charset="0"/>
              <a:buChar char="•"/>
            </a:pPr>
            <a:endParaRPr lang="en-US" sz="3200" dirty="0">
              <a:solidFill>
                <a:srgbClr val="102542"/>
              </a:solidFill>
              <a:latin typeface="Gotham" pitchFamily="50" charset="0"/>
            </a:endParaRPr>
          </a:p>
          <a:p>
            <a:r>
              <a:rPr lang="en-US" sz="3200" dirty="0">
                <a:solidFill>
                  <a:srgbClr val="102542"/>
                </a:solidFill>
                <a:highlight>
                  <a:srgbClr val="FFFF00"/>
                </a:highlight>
                <a:latin typeface="Gotham" pitchFamily="50" charset="0"/>
              </a:rPr>
              <a:t>[Name of Program] </a:t>
            </a:r>
            <a:r>
              <a:rPr lang="en-US" sz="3200" dirty="0">
                <a:solidFill>
                  <a:srgbClr val="102542"/>
                </a:solidFill>
                <a:latin typeface="Gotham" pitchFamily="50" charset="0"/>
              </a:rPr>
              <a:t>can help </a:t>
            </a:r>
            <a:r>
              <a:rPr lang="en-US" sz="3200" dirty="0">
                <a:solidFill>
                  <a:srgbClr val="102542"/>
                </a:solidFill>
                <a:highlight>
                  <a:srgbClr val="FFFF00"/>
                </a:highlight>
                <a:latin typeface="Gotham" pitchFamily="50" charset="0"/>
              </a:rPr>
              <a:t>[name of district] in </a:t>
            </a:r>
            <a:r>
              <a:rPr lang="en-US" sz="3200" dirty="0">
                <a:solidFill>
                  <a:srgbClr val="102542"/>
                </a:solidFill>
                <a:latin typeface="Gotham" pitchFamily="50" charset="0"/>
              </a:rPr>
              <a:t>meeting these requirements.</a:t>
            </a:r>
          </a:p>
        </p:txBody>
      </p:sp>
    </p:spTree>
    <p:extLst>
      <p:ext uri="{BB962C8B-B14F-4D97-AF65-F5344CB8AC3E}">
        <p14:creationId xmlns:p14="http://schemas.microsoft.com/office/powerpoint/2010/main" val="225925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CB421-CCF3-45D6-9F30-710C1BCC0065}"/>
              </a:ext>
            </a:extLst>
          </p:cNvPr>
          <p:cNvSpPr txBox="1"/>
          <p:nvPr/>
        </p:nvSpPr>
        <p:spPr>
          <a:xfrm>
            <a:off x="698415" y="155660"/>
            <a:ext cx="9348968" cy="1015663"/>
          </a:xfrm>
          <a:prstGeom prst="rect">
            <a:avLst/>
          </a:prstGeom>
          <a:noFill/>
        </p:spPr>
        <p:txBody>
          <a:bodyPr wrap="square" rtlCol="0">
            <a:spAutoFit/>
          </a:bodyPr>
          <a:lstStyle/>
          <a:p>
            <a:r>
              <a:rPr lang="en-US" sz="6000">
                <a:solidFill>
                  <a:schemeClr val="bg1"/>
                </a:solidFill>
                <a:latin typeface="Gotham" pitchFamily="50" charset="0"/>
              </a:rPr>
              <a:t>AB 131</a:t>
            </a:r>
          </a:p>
        </p:txBody>
      </p:sp>
      <p:sp>
        <p:nvSpPr>
          <p:cNvPr id="3" name="TextBox 2">
            <a:extLst>
              <a:ext uri="{FF2B5EF4-FFF2-40B4-BE49-F238E27FC236}">
                <a16:creationId xmlns:a16="http://schemas.microsoft.com/office/drawing/2014/main" id="{B9D77BF9-EE97-474E-BDC6-10BABB69BF0D}"/>
              </a:ext>
            </a:extLst>
          </p:cNvPr>
          <p:cNvSpPr txBox="1"/>
          <p:nvPr/>
        </p:nvSpPr>
        <p:spPr>
          <a:xfrm>
            <a:off x="698415" y="1973519"/>
            <a:ext cx="10906696"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102542"/>
                </a:solidFill>
                <a:latin typeface="Gotham" pitchFamily="50" charset="0"/>
              </a:rPr>
              <a:t>This 2021-22 Budget Trailer Bill contains binding requirements for LEAs as they consider expanding their early childhood program options, including Universal Transitional Kindergarten (UTK) amongst others.</a:t>
            </a:r>
          </a:p>
        </p:txBody>
      </p:sp>
    </p:spTree>
    <p:extLst>
      <p:ext uri="{BB962C8B-B14F-4D97-AF65-F5344CB8AC3E}">
        <p14:creationId xmlns:p14="http://schemas.microsoft.com/office/powerpoint/2010/main" val="159905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CB421-CCF3-45D6-9F30-710C1BCC0065}"/>
              </a:ext>
            </a:extLst>
          </p:cNvPr>
          <p:cNvSpPr txBox="1"/>
          <p:nvPr/>
        </p:nvSpPr>
        <p:spPr>
          <a:xfrm>
            <a:off x="698415" y="276845"/>
            <a:ext cx="11849797" cy="769441"/>
          </a:xfrm>
          <a:prstGeom prst="rect">
            <a:avLst/>
          </a:prstGeom>
          <a:noFill/>
        </p:spPr>
        <p:txBody>
          <a:bodyPr wrap="square" rtlCol="0">
            <a:spAutoFit/>
          </a:bodyPr>
          <a:lstStyle/>
          <a:p>
            <a:r>
              <a:rPr lang="en-US" sz="4400">
                <a:solidFill>
                  <a:schemeClr val="bg1"/>
                </a:solidFill>
                <a:latin typeface="Gotham" pitchFamily="50" charset="0"/>
              </a:rPr>
              <a:t>Every Student Succeeds Act (ESSA)</a:t>
            </a:r>
          </a:p>
        </p:txBody>
      </p:sp>
      <p:sp>
        <p:nvSpPr>
          <p:cNvPr id="3" name="TextBox 2">
            <a:extLst>
              <a:ext uri="{FF2B5EF4-FFF2-40B4-BE49-F238E27FC236}">
                <a16:creationId xmlns:a16="http://schemas.microsoft.com/office/drawing/2014/main" id="{B9D77BF9-EE97-474E-BDC6-10BABB69BF0D}"/>
              </a:ext>
            </a:extLst>
          </p:cNvPr>
          <p:cNvSpPr txBox="1"/>
          <p:nvPr/>
        </p:nvSpPr>
        <p:spPr>
          <a:xfrm>
            <a:off x="698415" y="2050637"/>
            <a:ext cx="10906696"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102542"/>
                </a:solidFill>
                <a:latin typeface="Gotham" pitchFamily="50" charset="0"/>
              </a:rPr>
              <a:t>ESSA: The Every Student Succeeds Act (Dec 2015) included new federal requirements for better coordination between Local Educational Agencies (LEAs), Head Start and other community-based early childhood education programs in an effort to provide higher-quality learning experiences and a more seamless transition to kindergarten. </a:t>
            </a:r>
          </a:p>
        </p:txBody>
      </p:sp>
    </p:spTree>
    <p:extLst>
      <p:ext uri="{BB962C8B-B14F-4D97-AF65-F5344CB8AC3E}">
        <p14:creationId xmlns:p14="http://schemas.microsoft.com/office/powerpoint/2010/main" val="316060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CB421-CCF3-45D6-9F30-710C1BCC0065}"/>
              </a:ext>
            </a:extLst>
          </p:cNvPr>
          <p:cNvSpPr txBox="1"/>
          <p:nvPr/>
        </p:nvSpPr>
        <p:spPr>
          <a:xfrm>
            <a:off x="5418599" y="148787"/>
            <a:ext cx="67750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Gotham"/>
                <a:ea typeface="+mj-ea"/>
                <a:cs typeface="+mj-cs"/>
              </a:rPr>
              <a:t>Local Planning and Blending Models</a:t>
            </a:r>
          </a:p>
        </p:txBody>
      </p:sp>
      <p:sp>
        <p:nvSpPr>
          <p:cNvPr id="1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Text, whiteboard&#10;&#10;Description automatically generated">
            <a:extLst>
              <a:ext uri="{FF2B5EF4-FFF2-40B4-BE49-F238E27FC236}">
                <a16:creationId xmlns:a16="http://schemas.microsoft.com/office/drawing/2014/main" id="{E634715F-AA9C-88D7-3437-92EB255C8643}"/>
              </a:ext>
            </a:extLst>
          </p:cNvPr>
          <p:cNvPicPr>
            <a:picLocks noChangeAspect="1"/>
          </p:cNvPicPr>
          <p:nvPr/>
        </p:nvPicPr>
        <p:blipFill rotWithShape="1">
          <a:blip r:embed="rId3"/>
          <a:srcRect l="10998" r="19380"/>
          <a:stretch/>
        </p:blipFill>
        <p:spPr>
          <a:xfrm>
            <a:off x="2" y="-2"/>
            <a:ext cx="3536859" cy="3671787"/>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8" name="TextBox 2">
            <a:extLst>
              <a:ext uri="{FF2B5EF4-FFF2-40B4-BE49-F238E27FC236}">
                <a16:creationId xmlns:a16="http://schemas.microsoft.com/office/drawing/2014/main" id="{516858B1-4CA2-7A09-AE40-2A90FFCF8829}"/>
              </a:ext>
            </a:extLst>
          </p:cNvPr>
          <p:cNvGraphicFramePr/>
          <p:nvPr>
            <p:extLst>
              <p:ext uri="{D42A27DB-BD31-4B8C-83A1-F6EECF244321}">
                <p14:modId xmlns:p14="http://schemas.microsoft.com/office/powerpoint/2010/main" val="211678786"/>
              </p:ext>
            </p:extLst>
          </p:nvPr>
        </p:nvGraphicFramePr>
        <p:xfrm>
          <a:off x="3635714" y="2025018"/>
          <a:ext cx="6838543" cy="388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54261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564856" y="779153"/>
            <a:ext cx="4458836" cy="1938992"/>
          </a:xfrm>
          <a:prstGeom prst="rect">
            <a:avLst/>
          </a:prstGeom>
          <a:noFill/>
        </p:spPr>
        <p:txBody>
          <a:bodyPr wrap="square" rtlCol="0">
            <a:spAutoFit/>
          </a:bodyPr>
          <a:lstStyle/>
          <a:p>
            <a:r>
              <a:rPr lang="en-US" sz="6000">
                <a:solidFill>
                  <a:schemeClr val="bg1"/>
                </a:solidFill>
                <a:latin typeface="Gotham" pitchFamily="50" charset="0"/>
              </a:rPr>
              <a:t>Possible Next Steps</a:t>
            </a:r>
          </a:p>
        </p:txBody>
      </p:sp>
      <p:sp>
        <p:nvSpPr>
          <p:cNvPr id="5" name="TextBox 4">
            <a:extLst>
              <a:ext uri="{FF2B5EF4-FFF2-40B4-BE49-F238E27FC236}">
                <a16:creationId xmlns:a16="http://schemas.microsoft.com/office/drawing/2014/main" id="{F63DD4F1-2E37-4D35-80C0-EC50DAEE1362}"/>
              </a:ext>
            </a:extLst>
          </p:cNvPr>
          <p:cNvSpPr txBox="1"/>
          <p:nvPr/>
        </p:nvSpPr>
        <p:spPr>
          <a:xfrm>
            <a:off x="5562601" y="302359"/>
            <a:ext cx="5954346" cy="6001643"/>
          </a:xfrm>
          <a:prstGeom prst="rect">
            <a:avLst/>
          </a:prstGeom>
          <a:noFill/>
        </p:spPr>
        <p:txBody>
          <a:bodyPr wrap="square" lIns="91440" tIns="45720" rIns="91440" bIns="45720" rtlCol="0" anchor="t">
            <a:spAutoFit/>
          </a:bodyPr>
          <a:lstStyle/>
          <a:p>
            <a:pPr marL="514350" indent="-514350">
              <a:buFont typeface="+mj-lt"/>
              <a:buAutoNum type="arabicPeriod"/>
            </a:pPr>
            <a:r>
              <a:rPr lang="en-US" sz="2400" dirty="0">
                <a:solidFill>
                  <a:srgbClr val="102542"/>
                </a:solidFill>
                <a:latin typeface="Gotham"/>
              </a:rPr>
              <a:t>Share local community needs assessment to determine the target/focus areas needing attention through this partnership.</a:t>
            </a:r>
            <a:br>
              <a:rPr lang="en-US" sz="2400" dirty="0">
                <a:latin typeface="Gotham" pitchFamily="50" charset="0"/>
              </a:rPr>
            </a:br>
            <a:endParaRPr lang="en-US" sz="2400" dirty="0">
              <a:solidFill>
                <a:srgbClr val="102542"/>
              </a:solidFill>
              <a:latin typeface="Gotham" pitchFamily="50" charset="0"/>
            </a:endParaRPr>
          </a:p>
          <a:p>
            <a:pPr marL="514350" indent="-514350">
              <a:buFont typeface="+mj-lt"/>
              <a:buAutoNum type="arabicPeriod"/>
            </a:pPr>
            <a:r>
              <a:rPr lang="en-US" sz="2400" dirty="0">
                <a:solidFill>
                  <a:srgbClr val="102542"/>
                </a:solidFill>
                <a:latin typeface="Gotham"/>
              </a:rPr>
              <a:t>Review local agreements and MOUs, currently existing, needs updates or create new agreements. </a:t>
            </a:r>
            <a:br>
              <a:rPr lang="en-US" sz="2400" dirty="0">
                <a:latin typeface="Gotham" pitchFamily="50" charset="0"/>
              </a:rPr>
            </a:br>
            <a:endParaRPr lang="en-US" sz="2400" dirty="0">
              <a:solidFill>
                <a:srgbClr val="102542"/>
              </a:solidFill>
              <a:latin typeface="Gotham" pitchFamily="50" charset="0"/>
            </a:endParaRPr>
          </a:p>
          <a:p>
            <a:pPr marL="514350" indent="-514350">
              <a:buFont typeface="+mj-lt"/>
              <a:buAutoNum type="arabicPeriod"/>
            </a:pPr>
            <a:r>
              <a:rPr lang="en-US" sz="2400" dirty="0">
                <a:solidFill>
                  <a:srgbClr val="102542"/>
                </a:solidFill>
                <a:latin typeface="Gotham" pitchFamily="50" charset="0"/>
              </a:rPr>
              <a:t>Schedule ongoing meetings to design and implement partnerships that improve and expand early childhood education access and quality.​</a:t>
            </a:r>
          </a:p>
        </p:txBody>
      </p:sp>
      <p:pic>
        <p:nvPicPr>
          <p:cNvPr id="2" name="Picture 2" descr="Toy plastic numbers">
            <a:extLst>
              <a:ext uri="{FF2B5EF4-FFF2-40B4-BE49-F238E27FC236}">
                <a16:creationId xmlns:a16="http://schemas.microsoft.com/office/drawing/2014/main" id="{E6D666FF-A81D-434D-12C9-86BA6773E1F7}"/>
              </a:ext>
            </a:extLst>
          </p:cNvPr>
          <p:cNvPicPr>
            <a:picLocks noChangeAspect="1"/>
          </p:cNvPicPr>
          <p:nvPr/>
        </p:nvPicPr>
        <p:blipFill>
          <a:blip r:embed="rId3"/>
          <a:stretch>
            <a:fillRect/>
          </a:stretch>
        </p:blipFill>
        <p:spPr>
          <a:xfrm>
            <a:off x="675054" y="3171193"/>
            <a:ext cx="3886199" cy="2590353"/>
          </a:xfrm>
          <a:prstGeom prst="rect">
            <a:avLst/>
          </a:prstGeom>
        </p:spPr>
      </p:pic>
      <p:sp>
        <p:nvSpPr>
          <p:cNvPr id="3" name="Slide Number Placeholder 2">
            <a:extLst>
              <a:ext uri="{FF2B5EF4-FFF2-40B4-BE49-F238E27FC236}">
                <a16:creationId xmlns:a16="http://schemas.microsoft.com/office/drawing/2014/main" id="{01A4EA3C-95AC-1C42-82E7-33869AC2571D}"/>
              </a:ext>
            </a:extLst>
          </p:cNvPr>
          <p:cNvSpPr>
            <a:spLocks noGrp="1"/>
          </p:cNvSpPr>
          <p:nvPr>
            <p:ph type="sldNum" sz="quarter" idx="12"/>
          </p:nvPr>
        </p:nvSpPr>
        <p:spPr/>
        <p:txBody>
          <a:bodyPr/>
          <a:lstStyle/>
          <a:p>
            <a:fld id="{0CA3C137-5019-47BD-B013-88D30CC128CE}" type="slidenum">
              <a:rPr lang="en-US" smtClean="0"/>
              <a:t>9</a:t>
            </a:fld>
            <a:endParaRPr lang="en-US" dirty="0"/>
          </a:p>
        </p:txBody>
      </p:sp>
    </p:spTree>
    <p:extLst>
      <p:ext uri="{BB962C8B-B14F-4D97-AF65-F5344CB8AC3E}">
        <p14:creationId xmlns:p14="http://schemas.microsoft.com/office/powerpoint/2010/main" val="1930371916"/>
      </p:ext>
    </p:extLst>
  </p:cSld>
  <p:clrMapOvr>
    <a:masterClrMapping/>
  </p:clrMapOvr>
</p:sld>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16B01F5F2351448EB0BDB1F5173430" ma:contentTypeVersion="15" ma:contentTypeDescription="Create a new document." ma:contentTypeScope="" ma:versionID="11182abf0a1b515de92a10849dc830ec">
  <xsd:schema xmlns:xsd="http://www.w3.org/2001/XMLSchema" xmlns:xs="http://www.w3.org/2001/XMLSchema" xmlns:p="http://schemas.microsoft.com/office/2006/metadata/properties" xmlns:ns2="e6552e4c-56d2-416d-a847-4a31f325fc42" xmlns:ns3="8906b74d-843e-4400-a376-190c29048eec" targetNamespace="http://schemas.microsoft.com/office/2006/metadata/properties" ma:root="true" ma:fieldsID="07d0a38839bd37440023635e87896128" ns2:_="" ns3:_="">
    <xsd:import namespace="e6552e4c-56d2-416d-a847-4a31f325fc42"/>
    <xsd:import namespace="8906b74d-843e-4400-a376-190c29048e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52e4c-56d2-416d-a847-4a31f325f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ee747c3-8ff1-4f84-ac41-ec7e2b58d10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6b74d-843e-4400-a376-190c29048ee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9d8940f-581c-46ce-af10-800a952b4fc7}" ma:internalName="TaxCatchAll" ma:showField="CatchAllData" ma:web="8906b74d-843e-4400-a376-190c29048e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06b74d-843e-4400-a376-190c29048eec" xsi:nil="true"/>
    <lcf76f155ced4ddcb4097134ff3c332f xmlns="e6552e4c-56d2-416d-a847-4a31f325fc4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5B94D3-9929-4337-B45A-A490579210A0}"/>
</file>

<file path=customXml/itemProps2.xml><?xml version="1.0" encoding="utf-8"?>
<ds:datastoreItem xmlns:ds="http://schemas.openxmlformats.org/officeDocument/2006/customXml" ds:itemID="{C1F30F34-EFC2-4709-A455-68FFCF548CE1}">
  <ds:schemaRefs>
    <ds:schemaRef ds:uri="8906b74d-843e-4400-a376-190c29048eec"/>
    <ds:schemaRef ds:uri="e6552e4c-56d2-416d-a847-4a31f325fc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2A7EB1-6152-4188-B797-384AE4DE25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1344</Words>
  <Application>Microsoft Office PowerPoint</Application>
  <PresentationFormat>Widescreen</PresentationFormat>
  <Paragraphs>134</Paragraphs>
  <Slides>9</Slides>
  <Notes>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9</vt:i4>
      </vt:variant>
    </vt:vector>
  </HeadingPairs>
  <TitlesOfParts>
    <vt:vector size="28" baseType="lpstr">
      <vt:lpstr>Arial</vt:lpstr>
      <vt:lpstr>Calibri</vt:lpstr>
      <vt:lpstr>Calibri Light</vt:lpstr>
      <vt:lpstr>Gotham</vt:lpstr>
      <vt:lpstr>14_Custom Design</vt:lpstr>
      <vt:lpstr>13_Custom Design</vt:lpstr>
      <vt:lpstr>12_Custom Design</vt:lpstr>
      <vt:lpstr>10_Custom Design</vt:lpstr>
      <vt:lpstr>9_Custom Design</vt:lpstr>
      <vt:lpstr>15_Custom Design</vt:lpstr>
      <vt:lpstr>1_Office Theme</vt:lpstr>
      <vt:lpstr>Custom Design</vt:lpstr>
      <vt:lpstr>7_Custom Design</vt:lpstr>
      <vt:lpstr>2_Custom Design</vt:lpstr>
      <vt:lpstr>8_Custom Design</vt:lpstr>
      <vt:lpstr>1_Custom Design</vt:lpstr>
      <vt:lpstr>3_Custom Design</vt:lpstr>
      <vt:lpstr>4_Custom Design</vt:lpstr>
      <vt:lpstr>11_Custom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Burke</dc:creator>
  <cp:lastModifiedBy>Karen Burke</cp:lastModifiedBy>
  <cp:revision>11</cp:revision>
  <dcterms:created xsi:type="dcterms:W3CDTF">2022-04-07T22:32:32Z</dcterms:created>
  <dcterms:modified xsi:type="dcterms:W3CDTF">2022-05-19T19:18:09Z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0x010100CE16B01F5F2351448EB0BDB1F5173430</vt:lpwstr>
  </property>
</Properties>
</file>